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1.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3.xml" ContentType="application/vnd.openxmlformats-officedocument.theme+xml"/>
  <Override PartName="/ppt/slideLayouts/slideLayout89.xml" ContentType="application/vnd.openxmlformats-officedocument.presentationml.slideLayout+xml"/>
  <Override PartName="/ppt/theme/theme1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 id="2147483706" r:id="rId2"/>
    <p:sldMasterId id="2147485608" r:id="rId3"/>
    <p:sldMasterId id="2147485620" r:id="rId4"/>
    <p:sldMasterId id="2147485632" r:id="rId5"/>
    <p:sldMasterId id="2147485693" r:id="rId6"/>
    <p:sldMasterId id="2147485695" r:id="rId7"/>
    <p:sldMasterId id="2147485709" r:id="rId8"/>
    <p:sldMasterId id="2147485713" r:id="rId9"/>
    <p:sldMasterId id="2147485720" r:id="rId10"/>
    <p:sldMasterId id="2147485734" r:id="rId11"/>
    <p:sldMasterId id="2147485741" r:id="rId12"/>
    <p:sldMasterId id="2147485748" r:id="rId13"/>
    <p:sldMasterId id="2147485755" r:id="rId14"/>
    <p:sldMasterId id="2147485757" r:id="rId15"/>
  </p:sldMasterIdLst>
  <p:notesMasterIdLst>
    <p:notesMasterId r:id="rId105"/>
  </p:notesMasterIdLst>
  <p:handoutMasterIdLst>
    <p:handoutMasterId r:id="rId106"/>
  </p:handoutMasterIdLst>
  <p:sldIdLst>
    <p:sldId id="974" r:id="rId16"/>
    <p:sldId id="990" r:id="rId17"/>
    <p:sldId id="1019" r:id="rId18"/>
    <p:sldId id="1078" r:id="rId19"/>
    <p:sldId id="1121" r:id="rId20"/>
    <p:sldId id="1120" r:id="rId21"/>
    <p:sldId id="1079" r:id="rId22"/>
    <p:sldId id="1080" r:id="rId23"/>
    <p:sldId id="1119" r:id="rId24"/>
    <p:sldId id="1123" r:id="rId25"/>
    <p:sldId id="1122" r:id="rId26"/>
    <p:sldId id="1135" r:id="rId27"/>
    <p:sldId id="1136" r:id="rId28"/>
    <p:sldId id="1126" r:id="rId29"/>
    <p:sldId id="1127" r:id="rId30"/>
    <p:sldId id="1137" r:id="rId31"/>
    <p:sldId id="1128" r:id="rId32"/>
    <p:sldId id="1139" r:id="rId33"/>
    <p:sldId id="1129" r:id="rId34"/>
    <p:sldId id="1130" r:id="rId35"/>
    <p:sldId id="1138" r:id="rId36"/>
    <p:sldId id="1181" r:id="rId37"/>
    <p:sldId id="1131" r:id="rId38"/>
    <p:sldId id="1132" r:id="rId39"/>
    <p:sldId id="1133" r:id="rId40"/>
    <p:sldId id="1134" r:id="rId41"/>
    <p:sldId id="1089" r:id="rId42"/>
    <p:sldId id="1090" r:id="rId43"/>
    <p:sldId id="1091" r:id="rId44"/>
    <p:sldId id="1092" r:id="rId45"/>
    <p:sldId id="1093" r:id="rId46"/>
    <p:sldId id="1094" r:id="rId47"/>
    <p:sldId id="1145" r:id="rId48"/>
    <p:sldId id="1140" r:id="rId49"/>
    <p:sldId id="1141" r:id="rId50"/>
    <p:sldId id="1142" r:id="rId51"/>
    <p:sldId id="1143" r:id="rId52"/>
    <p:sldId id="1144" r:id="rId53"/>
    <p:sldId id="1146" r:id="rId54"/>
    <p:sldId id="1147" r:id="rId55"/>
    <p:sldId id="1148" r:id="rId56"/>
    <p:sldId id="1149" r:id="rId57"/>
    <p:sldId id="1150" r:id="rId58"/>
    <p:sldId id="1151" r:id="rId59"/>
    <p:sldId id="1152" r:id="rId60"/>
    <p:sldId id="1153" r:id="rId61"/>
    <p:sldId id="1154" r:id="rId62"/>
    <p:sldId id="1155" r:id="rId63"/>
    <p:sldId id="1156" r:id="rId64"/>
    <p:sldId id="1157" r:id="rId65"/>
    <p:sldId id="1158" r:id="rId66"/>
    <p:sldId id="1159" r:id="rId67"/>
    <p:sldId id="1160" r:id="rId68"/>
    <p:sldId id="1161" r:id="rId69"/>
    <p:sldId id="1162" r:id="rId70"/>
    <p:sldId id="1163" r:id="rId71"/>
    <p:sldId id="1164" r:id="rId72"/>
    <p:sldId id="1165" r:id="rId73"/>
    <p:sldId id="1166" r:id="rId74"/>
    <p:sldId id="1167" r:id="rId75"/>
    <p:sldId id="1168" r:id="rId76"/>
    <p:sldId id="1169" r:id="rId77"/>
    <p:sldId id="1170" r:id="rId78"/>
    <p:sldId id="1171" r:id="rId79"/>
    <p:sldId id="1172" r:id="rId80"/>
    <p:sldId id="1173" r:id="rId81"/>
    <p:sldId id="1174" r:id="rId82"/>
    <p:sldId id="1175" r:id="rId83"/>
    <p:sldId id="1176" r:id="rId84"/>
    <p:sldId id="1177" r:id="rId85"/>
    <p:sldId id="1178" r:id="rId86"/>
    <p:sldId id="1179" r:id="rId87"/>
    <p:sldId id="1180" r:id="rId88"/>
    <p:sldId id="1095" r:id="rId89"/>
    <p:sldId id="1096" r:id="rId90"/>
    <p:sldId id="1097" r:id="rId91"/>
    <p:sldId id="1098" r:id="rId92"/>
    <p:sldId id="1099" r:id="rId93"/>
    <p:sldId id="1100" r:id="rId94"/>
    <p:sldId id="1101" r:id="rId95"/>
    <p:sldId id="1102" r:id="rId96"/>
    <p:sldId id="1103" r:id="rId97"/>
    <p:sldId id="1104" r:id="rId98"/>
    <p:sldId id="1105" r:id="rId99"/>
    <p:sldId id="1106" r:id="rId100"/>
    <p:sldId id="1107" r:id="rId101"/>
    <p:sldId id="1108" r:id="rId102"/>
    <p:sldId id="1109" r:id="rId103"/>
    <p:sldId id="1110" r:id="rId104"/>
  </p:sldIdLst>
  <p:sldSz cx="9144000" cy="5715000" type="screen16x10"/>
  <p:notesSz cx="6858000" cy="9144000"/>
  <p:defaultTextStyle>
    <a:defPPr>
      <a:defRPr lang="zh-CN"/>
    </a:defPPr>
    <a:lvl1pPr algn="l" rtl="0" fontAlgn="base">
      <a:spcBef>
        <a:spcPct val="0"/>
      </a:spcBef>
      <a:spcAft>
        <a:spcPct val="0"/>
      </a:spcAft>
      <a:defRPr sz="2800" b="1" kern="1200">
        <a:solidFill>
          <a:schemeClr val="tx1"/>
        </a:solidFill>
        <a:latin typeface="Times New Roman" pitchFamily="18" charset="0"/>
        <a:ea typeface="宋体" pitchFamily="2" charset="-122"/>
        <a:cs typeface="+mn-cs"/>
      </a:defRPr>
    </a:lvl1pPr>
    <a:lvl2pPr marL="457161" algn="l" rtl="0" fontAlgn="base">
      <a:spcBef>
        <a:spcPct val="0"/>
      </a:spcBef>
      <a:spcAft>
        <a:spcPct val="0"/>
      </a:spcAft>
      <a:defRPr sz="2800" b="1" kern="1200">
        <a:solidFill>
          <a:schemeClr val="tx1"/>
        </a:solidFill>
        <a:latin typeface="Times New Roman" pitchFamily="18" charset="0"/>
        <a:ea typeface="宋体" pitchFamily="2" charset="-122"/>
        <a:cs typeface="+mn-cs"/>
      </a:defRPr>
    </a:lvl2pPr>
    <a:lvl3pPr marL="914323" algn="l" rtl="0" fontAlgn="base">
      <a:spcBef>
        <a:spcPct val="0"/>
      </a:spcBef>
      <a:spcAft>
        <a:spcPct val="0"/>
      </a:spcAft>
      <a:defRPr sz="2800" b="1" kern="1200">
        <a:solidFill>
          <a:schemeClr val="tx1"/>
        </a:solidFill>
        <a:latin typeface="Times New Roman" pitchFamily="18" charset="0"/>
        <a:ea typeface="宋体" pitchFamily="2" charset="-122"/>
        <a:cs typeface="+mn-cs"/>
      </a:defRPr>
    </a:lvl3pPr>
    <a:lvl4pPr marL="1371484" algn="l" rtl="0" fontAlgn="base">
      <a:spcBef>
        <a:spcPct val="0"/>
      </a:spcBef>
      <a:spcAft>
        <a:spcPct val="0"/>
      </a:spcAft>
      <a:defRPr sz="2800" b="1" kern="1200">
        <a:solidFill>
          <a:schemeClr val="tx1"/>
        </a:solidFill>
        <a:latin typeface="Times New Roman" pitchFamily="18" charset="0"/>
        <a:ea typeface="宋体" pitchFamily="2" charset="-122"/>
        <a:cs typeface="+mn-cs"/>
      </a:defRPr>
    </a:lvl4pPr>
    <a:lvl5pPr marL="1828645" algn="l" rtl="0" fontAlgn="base">
      <a:spcBef>
        <a:spcPct val="0"/>
      </a:spcBef>
      <a:spcAft>
        <a:spcPct val="0"/>
      </a:spcAft>
      <a:defRPr sz="2800" b="1" kern="1200">
        <a:solidFill>
          <a:schemeClr val="tx1"/>
        </a:solidFill>
        <a:latin typeface="Times New Roman" pitchFamily="18" charset="0"/>
        <a:ea typeface="宋体" pitchFamily="2" charset="-122"/>
        <a:cs typeface="+mn-cs"/>
      </a:defRPr>
    </a:lvl5pPr>
    <a:lvl6pPr marL="2285807" algn="l" defTabSz="914323" rtl="0" eaLnBrk="1" latinLnBrk="0" hangingPunct="1">
      <a:defRPr sz="2800" b="1" kern="1200">
        <a:solidFill>
          <a:schemeClr val="tx1"/>
        </a:solidFill>
        <a:latin typeface="Times New Roman" pitchFamily="18" charset="0"/>
        <a:ea typeface="宋体" pitchFamily="2" charset="-122"/>
        <a:cs typeface="+mn-cs"/>
      </a:defRPr>
    </a:lvl6pPr>
    <a:lvl7pPr marL="2742968" algn="l" defTabSz="914323" rtl="0" eaLnBrk="1" latinLnBrk="0" hangingPunct="1">
      <a:defRPr sz="2800" b="1" kern="1200">
        <a:solidFill>
          <a:schemeClr val="tx1"/>
        </a:solidFill>
        <a:latin typeface="Times New Roman" pitchFamily="18" charset="0"/>
        <a:ea typeface="宋体" pitchFamily="2" charset="-122"/>
        <a:cs typeface="+mn-cs"/>
      </a:defRPr>
    </a:lvl7pPr>
    <a:lvl8pPr marL="3200130" algn="l" defTabSz="914323" rtl="0" eaLnBrk="1" latinLnBrk="0" hangingPunct="1">
      <a:defRPr sz="2800" b="1" kern="1200">
        <a:solidFill>
          <a:schemeClr val="tx1"/>
        </a:solidFill>
        <a:latin typeface="Times New Roman" pitchFamily="18" charset="0"/>
        <a:ea typeface="宋体" pitchFamily="2" charset="-122"/>
        <a:cs typeface="+mn-cs"/>
      </a:defRPr>
    </a:lvl8pPr>
    <a:lvl9pPr marL="3657291" algn="l" defTabSz="914323" rtl="0" eaLnBrk="1" latinLnBrk="0" hangingPunct="1">
      <a:defRPr sz="28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1799">
          <p15:clr>
            <a:srgbClr val="A4A3A4"/>
          </p15:clr>
        </p15:guide>
        <p15:guide id="2"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33CC"/>
    <a:srgbClr val="0049B4"/>
    <a:srgbClr val="003399"/>
    <a:srgbClr val="0066FF"/>
    <a:srgbClr val="000099"/>
    <a:srgbClr val="FF9900"/>
    <a:srgbClr val="000061"/>
    <a:srgbClr val="000066"/>
    <a:srgbClr val="859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0" autoAdjust="0"/>
    <p:restoredTop sz="92467" autoAdjust="0"/>
  </p:normalViewPr>
  <p:slideViewPr>
    <p:cSldViewPr>
      <p:cViewPr varScale="1">
        <p:scale>
          <a:sx n="151" d="100"/>
          <a:sy n="151" d="100"/>
        </p:scale>
        <p:origin x="306" y="132"/>
      </p:cViewPr>
      <p:guideLst>
        <p:guide orient="horz" pos="1799"/>
        <p:guide pos="2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260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07" Type="http://schemas.openxmlformats.org/officeDocument/2006/relationships/presProps" Target="presProps.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2.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viewProps" Target="viewProps.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handoutMaster" Target="handoutMasters/handoutMaster1.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theme" Target="theme/theme1.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tableStyles" Target="tableStyle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3" Type="http://schemas.openxmlformats.org/officeDocument/2006/relationships/slideMaster" Target="slideMasters/slideMaster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lgn="l" eaLnBrk="0" hangingPunct="0">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ea typeface="宋体" pitchFamily="2" charset="-122"/>
              </a:defRPr>
            </a:lvl1pPr>
          </a:lstStyle>
          <a:p>
            <a:pPr>
              <a:defRPr/>
            </a:pPr>
            <a:fld id="{ABF97112-2E27-4883-9DA3-72460BA19F3E}" type="datetime1">
              <a:rPr lang="zh-CN" altLang="en-US"/>
              <a:pPr>
                <a:defRPr/>
              </a:pPr>
              <a:t>2024/9/24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lgn="l" eaLnBrk="0" hangingPunct="0">
              <a:defRPr sz="1200">
                <a:ea typeface="宋体" pitchFamily="2" charset="-122"/>
              </a:defRPr>
            </a:lvl1pPr>
          </a:lstStyle>
          <a:p>
            <a:pPr>
              <a:defRPr/>
            </a:pPr>
            <a:endParaRPr lang="en-US" altLang="zh-CN"/>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ea typeface="宋体" pitchFamily="2" charset="-122"/>
              </a:defRPr>
            </a:lvl1pPr>
          </a:lstStyle>
          <a:p>
            <a:pPr>
              <a:defRPr/>
            </a:pPr>
            <a:fld id="{8554BDE5-5A9C-4213-9FED-46873A17AAAB}" type="slidenum">
              <a:rPr lang="zh-CN" altLang="en-US"/>
              <a:pPr>
                <a:defRPr/>
              </a:pPr>
              <a:t>‹#›</a:t>
            </a:fld>
            <a:endParaRPr lang="zh-CN" altLang="en-US"/>
          </a:p>
        </p:txBody>
      </p:sp>
    </p:spTree>
    <p:extLst>
      <p:ext uri="{BB962C8B-B14F-4D97-AF65-F5344CB8AC3E}">
        <p14:creationId xmlns:p14="http://schemas.microsoft.com/office/powerpoint/2010/main" val="3853493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lgn="l" eaLnBrk="0" hangingPunct="0">
              <a:defRPr sz="120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ea typeface="宋体" pitchFamily="2" charset="-122"/>
              </a:defRPr>
            </a:lvl1pPr>
          </a:lstStyle>
          <a:p>
            <a:pPr>
              <a:defRPr/>
            </a:pPr>
            <a:fld id="{93DB5951-90DD-4FF6-9BA0-E4CF8A5A6836}" type="datetime1">
              <a:rPr lang="zh-CN" altLang="en-US"/>
              <a:pPr>
                <a:defRPr/>
              </a:pPr>
              <a:t>2024/9/24</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lgn="l" eaLnBrk="0" hangingPunct="0">
              <a:defRPr sz="1200">
                <a:ea typeface="宋体" pitchFamily="2" charset="-122"/>
              </a:defRPr>
            </a:lvl1pPr>
          </a:lstStyle>
          <a:p>
            <a:pPr>
              <a:defRPr/>
            </a:pPr>
            <a:endParaRPr lang="en-US" altLang="zh-CN"/>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ea typeface="宋体" pitchFamily="2" charset="-122"/>
              </a:defRPr>
            </a:lvl1pPr>
          </a:lstStyle>
          <a:p>
            <a:pPr>
              <a:defRPr/>
            </a:pPr>
            <a:fld id="{38225635-0228-45C4-A28E-1A56B53F45BD}" type="slidenum">
              <a:rPr lang="zh-CN" altLang="en-US"/>
              <a:pPr>
                <a:defRPr/>
              </a:pPr>
              <a:t>‹#›</a:t>
            </a:fld>
            <a:endParaRPr lang="zh-CN" altLang="en-US"/>
          </a:p>
        </p:txBody>
      </p:sp>
    </p:spTree>
    <p:extLst>
      <p:ext uri="{BB962C8B-B14F-4D97-AF65-F5344CB8AC3E}">
        <p14:creationId xmlns:p14="http://schemas.microsoft.com/office/powerpoint/2010/main" val="26143893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161" algn="l" rtl="0" eaLnBrk="0" fontAlgn="base" hangingPunct="0">
      <a:spcBef>
        <a:spcPct val="30000"/>
      </a:spcBef>
      <a:spcAft>
        <a:spcPct val="0"/>
      </a:spcAft>
      <a:defRPr sz="1200" kern="1200">
        <a:solidFill>
          <a:schemeClr val="tx1"/>
        </a:solidFill>
        <a:latin typeface="+mn-lt"/>
        <a:ea typeface="+mn-ea"/>
        <a:cs typeface="+mn-cs"/>
      </a:defRPr>
    </a:lvl2pPr>
    <a:lvl3pPr marL="914323" algn="l" rtl="0" eaLnBrk="0" fontAlgn="base" hangingPunct="0">
      <a:spcBef>
        <a:spcPct val="30000"/>
      </a:spcBef>
      <a:spcAft>
        <a:spcPct val="0"/>
      </a:spcAft>
      <a:defRPr sz="1200" kern="1200">
        <a:solidFill>
          <a:schemeClr val="tx1"/>
        </a:solidFill>
        <a:latin typeface="+mn-lt"/>
        <a:ea typeface="+mn-ea"/>
        <a:cs typeface="+mn-cs"/>
      </a:defRPr>
    </a:lvl3pPr>
    <a:lvl4pPr marL="1371484" algn="l" rtl="0" eaLnBrk="0" fontAlgn="base" hangingPunct="0">
      <a:spcBef>
        <a:spcPct val="30000"/>
      </a:spcBef>
      <a:spcAft>
        <a:spcPct val="0"/>
      </a:spcAft>
      <a:defRPr sz="1200" kern="1200">
        <a:solidFill>
          <a:schemeClr val="tx1"/>
        </a:solidFill>
        <a:latin typeface="+mn-lt"/>
        <a:ea typeface="+mn-ea"/>
        <a:cs typeface="+mn-cs"/>
      </a:defRPr>
    </a:lvl4pPr>
    <a:lvl5pPr marL="1828645" algn="l" rtl="0" eaLnBrk="0" fontAlgn="base" hangingPunct="0">
      <a:spcBef>
        <a:spcPct val="30000"/>
      </a:spcBef>
      <a:spcAft>
        <a:spcPct val="0"/>
      </a:spcAft>
      <a:defRPr sz="1200" kern="1200">
        <a:solidFill>
          <a:schemeClr val="tx1"/>
        </a:solidFill>
        <a:latin typeface="+mn-lt"/>
        <a:ea typeface="+mn-ea"/>
        <a:cs typeface="+mn-cs"/>
      </a:defRPr>
    </a:lvl5pPr>
    <a:lvl6pPr marL="2285807" algn="l" defTabSz="914323" rtl="0" eaLnBrk="1" latinLnBrk="0" hangingPunct="1">
      <a:defRPr sz="1200" kern="1200">
        <a:solidFill>
          <a:schemeClr val="tx1"/>
        </a:solidFill>
        <a:latin typeface="+mn-lt"/>
        <a:ea typeface="+mn-ea"/>
        <a:cs typeface="+mn-cs"/>
      </a:defRPr>
    </a:lvl6pPr>
    <a:lvl7pPr marL="2742968" algn="l" defTabSz="914323" rtl="0" eaLnBrk="1" latinLnBrk="0" hangingPunct="1">
      <a:defRPr sz="1200" kern="1200">
        <a:solidFill>
          <a:schemeClr val="tx1"/>
        </a:solidFill>
        <a:latin typeface="+mn-lt"/>
        <a:ea typeface="+mn-ea"/>
        <a:cs typeface="+mn-cs"/>
      </a:defRPr>
    </a:lvl7pPr>
    <a:lvl8pPr marL="3200130" algn="l" defTabSz="914323" rtl="0" eaLnBrk="1" latinLnBrk="0" hangingPunct="1">
      <a:defRPr sz="1200" kern="1200">
        <a:solidFill>
          <a:schemeClr val="tx1"/>
        </a:solidFill>
        <a:latin typeface="+mn-lt"/>
        <a:ea typeface="+mn-ea"/>
        <a:cs typeface="+mn-cs"/>
      </a:defRPr>
    </a:lvl8pPr>
    <a:lvl9pPr marL="3657291" algn="l" defTabSz="91432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DB20A1-6168-4EA1-838E-EF0E3B829E07}" type="slidenum">
              <a:rPr lang="zh-CN" altLang="en-US" smtClean="0">
                <a:solidFill>
                  <a:prstClr val="black"/>
                </a:solidFill>
              </a:rPr>
              <a:pPr/>
              <a:t>1</a:t>
            </a:fld>
            <a:endParaRPr lang="zh-CN" altLang="en-US">
              <a:solidFill>
                <a:prstClr val="black"/>
              </a:solidFill>
            </a:endParaRPr>
          </a:p>
        </p:txBody>
      </p:sp>
      <p:sp>
        <p:nvSpPr>
          <p:cNvPr id="5" name="日期占位符 4"/>
          <p:cNvSpPr>
            <a:spLocks noGrp="1"/>
          </p:cNvSpPr>
          <p:nvPr>
            <p:ph type="dt" idx="11"/>
          </p:nvPr>
        </p:nvSpPr>
        <p:spPr/>
        <p:txBody>
          <a:bodyPr/>
          <a:lstStyle/>
          <a:p>
            <a:fld id="{8F16CF84-426E-4A14-8386-1FEB2C0A91E1}" type="datetime1">
              <a:rPr lang="zh-CN" altLang="en-US" smtClean="0">
                <a:solidFill>
                  <a:prstClr val="black"/>
                </a:solidFill>
              </a:rPr>
              <a:pPr/>
              <a:t>2024/9/24</a:t>
            </a:fld>
            <a:endParaRPr lang="zh-CN" altLang="en-US">
              <a:solidFill>
                <a:prstClr val="black"/>
              </a:solidFill>
            </a:endParaRPr>
          </a:p>
        </p:txBody>
      </p:sp>
      <p:sp>
        <p:nvSpPr>
          <p:cNvPr id="6" name="页脚占位符 5"/>
          <p:cNvSpPr>
            <a:spLocks noGrp="1"/>
          </p:cNvSpPr>
          <p:nvPr>
            <p:ph type="ftr" sz="quarter" idx="12"/>
          </p:nvPr>
        </p:nvSpPr>
        <p:spPr/>
        <p:txBody>
          <a:bodyPr/>
          <a:lstStyle/>
          <a:p>
            <a:endParaRPr lang="zh-CN" altLang="en-US">
              <a:solidFill>
                <a:prstClr val="black"/>
              </a:solidFill>
            </a:endParaRPr>
          </a:p>
        </p:txBody>
      </p:sp>
      <p:sp>
        <p:nvSpPr>
          <p:cNvPr id="7" name="页眉占位符 6"/>
          <p:cNvSpPr>
            <a:spLocks noGrp="1"/>
          </p:cNvSpPr>
          <p:nvPr>
            <p:ph type="hdr" sz="quarter" idx="13"/>
          </p:nvPr>
        </p:nvSpPr>
        <p:spPr/>
        <p:txBody>
          <a:bodyPr/>
          <a:lstStyle/>
          <a:p>
            <a:endParaRPr lang="zh-CN" altLang="en-US">
              <a:solidFill>
                <a:prstClr val="black"/>
              </a:solidFill>
            </a:endParaRPr>
          </a:p>
        </p:txBody>
      </p:sp>
    </p:spTree>
    <p:extLst>
      <p:ext uri="{BB962C8B-B14F-4D97-AF65-F5344CB8AC3E}">
        <p14:creationId xmlns:p14="http://schemas.microsoft.com/office/powerpoint/2010/main" val="1987006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solidFill>
                  <a:prstClr val="black"/>
                </a:solidFill>
              </a:rPr>
              <a:pPr/>
              <a:t>2</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61"/>
            <a:ext cx="7772400" cy="1225021"/>
          </a:xfrm>
          <a:prstGeom prst="rect">
            <a:avLst/>
          </a:prstGeom>
        </p:spPr>
        <p:txBody>
          <a:bodyPr lIns="91432" tIns="45716" rIns="91432" bIns="45716"/>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a:prstGeom prst="rect">
            <a:avLst/>
          </a:prstGeom>
        </p:spPr>
        <p:txBody>
          <a:bodyPr lIns="91432" tIns="45716" rIns="91432" bIns="45716"/>
          <a:lstStyle>
            <a:lvl1pPr marL="0" indent="0" algn="ctr">
              <a:buNone/>
              <a:defRPr/>
            </a:lvl1pPr>
            <a:lvl2pPr marL="457161" indent="0" algn="ctr">
              <a:buNone/>
              <a:defRPr/>
            </a:lvl2pPr>
            <a:lvl3pPr marL="914323" indent="0" algn="ctr">
              <a:buNone/>
              <a:defRPr/>
            </a:lvl3pPr>
            <a:lvl4pPr marL="1371484" indent="0" algn="ctr">
              <a:buNone/>
              <a:defRPr/>
            </a:lvl4pPr>
            <a:lvl5pPr marL="1828645" indent="0" algn="ctr">
              <a:buNone/>
              <a:defRPr/>
            </a:lvl5pPr>
            <a:lvl6pPr marL="2285807" indent="0" algn="ctr">
              <a:buNone/>
              <a:defRPr/>
            </a:lvl6pPr>
            <a:lvl7pPr marL="2742968" indent="0" algn="ctr">
              <a:buNone/>
              <a:defRPr/>
            </a:lvl7pPr>
            <a:lvl8pPr marL="3200130" indent="0" algn="ctr">
              <a:buNone/>
              <a:defRPr/>
            </a:lvl8pPr>
            <a:lvl9pPr marL="3657291"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4414062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a:prstGeom prst="rect">
            <a:avLst/>
          </a:prstGeom>
        </p:spPr>
        <p:txBody>
          <a:bodyPr lIns="91432" tIns="45716" rIns="91432" bIns="45716"/>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333503"/>
            <a:ext cx="8229600" cy="3771636"/>
          </a:xfrm>
          <a:prstGeom prst="rect">
            <a:avLst/>
          </a:prstGeom>
        </p:spPr>
        <p:txBody>
          <a:bodyPr vert="eaVert" lIns="91432" tIns="45716" rIns="91432" bIns="4571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3549320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9"/>
            <a:ext cx="2057400" cy="4876271"/>
          </a:xfrm>
          <a:prstGeom prst="rect">
            <a:avLst/>
          </a:prstGeom>
        </p:spPr>
        <p:txBody>
          <a:bodyPr vert="eaVert" lIns="91432" tIns="45716" rIns="91432" bIns="45716"/>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1" y="228869"/>
            <a:ext cx="6019800" cy="4876271"/>
          </a:xfrm>
          <a:prstGeom prst="rect">
            <a:avLst/>
          </a:prstGeom>
        </p:spPr>
        <p:txBody>
          <a:bodyPr vert="eaVert" lIns="91432" tIns="45716" rIns="91432" bIns="4571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8504351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42690" name="Rectangle 2"/>
          <p:cNvSpPr>
            <a:spLocks noGrp="1" noChangeArrowheads="1"/>
          </p:cNvSpPr>
          <p:nvPr>
            <p:ph type="ctrTitle"/>
          </p:nvPr>
        </p:nvSpPr>
        <p:spPr>
          <a:xfrm>
            <a:off x="685800" y="825500"/>
            <a:ext cx="7772400" cy="1143000"/>
          </a:xfrm>
        </p:spPr>
        <p:txBody>
          <a:bodyPr/>
          <a:lstStyle>
            <a:lvl1pPr>
              <a:defRPr/>
            </a:lvl1pPr>
          </a:lstStyle>
          <a:p>
            <a:r>
              <a:rPr lang="zh-CN" altLang="en-US"/>
              <a:t>单击此处编辑母版标题样式</a:t>
            </a:r>
          </a:p>
        </p:txBody>
      </p:sp>
      <p:sp>
        <p:nvSpPr>
          <p:cNvPr id="242691" name="Rectangle 3"/>
          <p:cNvSpPr>
            <a:spLocks noGrp="1" noChangeArrowheads="1"/>
          </p:cNvSpPr>
          <p:nvPr>
            <p:ph type="subTitle" idx="1"/>
          </p:nvPr>
        </p:nvSpPr>
        <p:spPr>
          <a:xfrm>
            <a:off x="1447800" y="2857501"/>
            <a:ext cx="7010400" cy="13335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4"/>
          <p:cNvSpPr>
            <a:spLocks noGrp="1" noChangeArrowheads="1"/>
          </p:cNvSpPr>
          <p:nvPr>
            <p:ph type="dt" sz="half" idx="10"/>
          </p:nvPr>
        </p:nvSpPr>
        <p:spPr>
          <a:xfrm>
            <a:off x="685800" y="5207000"/>
            <a:ext cx="1905000" cy="381000"/>
          </a:xfrm>
        </p:spPr>
        <p:txBody>
          <a:bodyPr/>
          <a:lstStyle>
            <a:lvl1pPr>
              <a:defRPr/>
            </a:lvl1pPr>
          </a:lstStyle>
          <a:p>
            <a:pPr>
              <a:defRPr/>
            </a:pPr>
            <a:fld id="{33B0512B-BC85-4FCF-8446-CF2B3E977C1E}" type="datetime1">
              <a:rPr lang="zh-CN" altLang="en-US"/>
              <a:pPr>
                <a:defRPr/>
              </a:pPr>
              <a:t>2024/9/24</a:t>
            </a:fld>
            <a:endParaRPr lang="en-US" altLang="zh-CN"/>
          </a:p>
        </p:txBody>
      </p:sp>
      <p:sp>
        <p:nvSpPr>
          <p:cNvPr id="5" name="Rectangle 5"/>
          <p:cNvSpPr>
            <a:spLocks noGrp="1" noChangeArrowheads="1"/>
          </p:cNvSpPr>
          <p:nvPr>
            <p:ph type="ftr" sz="quarter" idx="11"/>
          </p:nvPr>
        </p:nvSpPr>
        <p:spPr>
          <a:xfrm>
            <a:off x="3124200" y="5207000"/>
            <a:ext cx="2895600" cy="381000"/>
          </a:xfr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5207000"/>
            <a:ext cx="1905000" cy="381000"/>
          </a:xfrm>
        </p:spPr>
        <p:txBody>
          <a:bodyPr/>
          <a:lstStyle>
            <a:lvl1pPr>
              <a:defRPr/>
            </a:lvl1pPr>
          </a:lstStyle>
          <a:p>
            <a:pPr>
              <a:defRPr/>
            </a:pPr>
            <a:fld id="{C2455619-FBC7-4171-BC8A-7A37CCC686CA}" type="slidenum">
              <a:rPr lang="zh-CN" altLang="en-US"/>
              <a:pPr>
                <a:defRPr/>
              </a:pPr>
              <a:t>‹#›</a:t>
            </a:fld>
            <a:endParaRPr lang="en-US" altLang="zh-CN"/>
          </a:p>
        </p:txBody>
      </p:sp>
    </p:spTree>
    <p:extLst>
      <p:ext uri="{BB962C8B-B14F-4D97-AF65-F5344CB8AC3E}">
        <p14:creationId xmlns:p14="http://schemas.microsoft.com/office/powerpoint/2010/main" val="22959624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fld id="{06B13DBE-8C0A-42CE-A0BC-CB50CD291634}" type="datetime1">
              <a:rPr lang="zh-CN" altLang="en-US"/>
              <a:pPr>
                <a:defRPr/>
              </a:pPr>
              <a:t>2024/9/24</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116145CE-3602-442D-9C97-3774DE1479A2}" type="slidenum">
              <a:rPr lang="en-US" altLang="zh-CN"/>
              <a:pPr>
                <a:defRPr/>
              </a:pPr>
              <a:t>‹#›</a:t>
            </a:fld>
            <a:r>
              <a:rPr lang="en-US" altLang="zh-CN"/>
              <a:t>/19</a:t>
            </a:r>
          </a:p>
        </p:txBody>
      </p:sp>
    </p:spTree>
    <p:extLst>
      <p:ext uri="{BB962C8B-B14F-4D97-AF65-F5344CB8AC3E}">
        <p14:creationId xmlns:p14="http://schemas.microsoft.com/office/powerpoint/2010/main" val="247056036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lvl1pPr>
            <a:lvl2pPr marL="457161" indent="0">
              <a:buNone/>
              <a:defRPr sz="1800"/>
            </a:lvl2pPr>
            <a:lvl3pPr marL="914323" indent="0">
              <a:buNone/>
              <a:defRPr sz="1600"/>
            </a:lvl3pPr>
            <a:lvl4pPr marL="1371484" indent="0">
              <a:buNone/>
              <a:defRPr sz="1400"/>
            </a:lvl4pPr>
            <a:lvl5pPr marL="1828645" indent="0">
              <a:buNone/>
              <a:defRPr sz="1400"/>
            </a:lvl5pPr>
            <a:lvl6pPr marL="2285807" indent="0">
              <a:buNone/>
              <a:defRPr sz="1400"/>
            </a:lvl6pPr>
            <a:lvl7pPr marL="2742968" indent="0">
              <a:buNone/>
              <a:defRPr sz="1400"/>
            </a:lvl7pPr>
            <a:lvl8pPr marL="3200130" indent="0">
              <a:buNone/>
              <a:defRPr sz="1400"/>
            </a:lvl8pPr>
            <a:lvl9pPr marL="3657291"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75EE186D-D4CE-4D1D-90C6-9EE9124FF870}" type="datetime1">
              <a:rPr lang="zh-CN" altLang="en-US"/>
              <a:pPr>
                <a:defRPr/>
              </a:pPr>
              <a:t>2024/9/24</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FF6E90FA-203D-4904-81BF-410299D51532}" type="slidenum">
              <a:rPr lang="en-US" altLang="zh-CN"/>
              <a:pPr>
                <a:defRPr/>
              </a:pPr>
              <a:t>‹#›</a:t>
            </a:fld>
            <a:r>
              <a:rPr lang="en-US" altLang="zh-CN"/>
              <a:t>/19</a:t>
            </a:r>
          </a:p>
        </p:txBody>
      </p:sp>
    </p:spTree>
    <p:extLst>
      <p:ext uri="{BB962C8B-B14F-4D97-AF65-F5344CB8AC3E}">
        <p14:creationId xmlns:p14="http://schemas.microsoft.com/office/powerpoint/2010/main" val="110789672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460500"/>
            <a:ext cx="3924300" cy="355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460500"/>
            <a:ext cx="3924300" cy="3556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fld id="{290845CA-5F50-412D-96C3-57C86EF25974}" type="datetime1">
              <a:rPr lang="zh-CN" altLang="en-US"/>
              <a:pPr>
                <a:defRPr/>
              </a:pPr>
              <a:t>2024/9/24</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E68683D6-955B-406D-A565-BD661BE9B8E4}" type="slidenum">
              <a:rPr lang="en-US" altLang="zh-CN"/>
              <a:pPr>
                <a:defRPr/>
              </a:pPr>
              <a:t>‹#›</a:t>
            </a:fld>
            <a:r>
              <a:rPr lang="en-US" altLang="zh-CN"/>
              <a:t>/19</a:t>
            </a:r>
          </a:p>
        </p:txBody>
      </p:sp>
    </p:spTree>
    <p:extLst>
      <p:ext uri="{BB962C8B-B14F-4D97-AF65-F5344CB8AC3E}">
        <p14:creationId xmlns:p14="http://schemas.microsoft.com/office/powerpoint/2010/main" val="139130775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3"/>
            <a:ext cx="4040188" cy="533136"/>
          </a:xfrm>
        </p:spPr>
        <p:txBody>
          <a:bodyPr anchor="b"/>
          <a:lstStyle>
            <a:lvl1pPr marL="0" indent="0">
              <a:buNone/>
              <a:defRPr sz="2400" b="1"/>
            </a:lvl1pPr>
            <a:lvl2pPr marL="457161" indent="0">
              <a:buNone/>
              <a:defRPr sz="2000" b="1"/>
            </a:lvl2pPr>
            <a:lvl3pPr marL="914323" indent="0">
              <a:buNone/>
              <a:defRPr sz="1800" b="1"/>
            </a:lvl3pPr>
            <a:lvl4pPr marL="1371484" indent="0">
              <a:buNone/>
              <a:defRPr sz="1600" b="1"/>
            </a:lvl4pPr>
            <a:lvl5pPr marL="1828645" indent="0">
              <a:buNone/>
              <a:defRPr sz="1600" b="1"/>
            </a:lvl5pPr>
            <a:lvl6pPr marL="2285807" indent="0">
              <a:buNone/>
              <a:defRPr sz="1600" b="1"/>
            </a:lvl6pPr>
            <a:lvl7pPr marL="2742968" indent="0">
              <a:buNone/>
              <a:defRPr sz="1600" b="1"/>
            </a:lvl7pPr>
            <a:lvl8pPr marL="3200130" indent="0">
              <a:buNone/>
              <a:defRPr sz="1600" b="1"/>
            </a:lvl8pPr>
            <a:lvl9pPr marL="3657291"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279263"/>
            <a:ext cx="4041775" cy="533136"/>
          </a:xfrm>
        </p:spPr>
        <p:txBody>
          <a:bodyPr anchor="b"/>
          <a:lstStyle>
            <a:lvl1pPr marL="0" indent="0">
              <a:buNone/>
              <a:defRPr sz="2400" b="1"/>
            </a:lvl1pPr>
            <a:lvl2pPr marL="457161" indent="0">
              <a:buNone/>
              <a:defRPr sz="2000" b="1"/>
            </a:lvl2pPr>
            <a:lvl3pPr marL="914323" indent="0">
              <a:buNone/>
              <a:defRPr sz="1800" b="1"/>
            </a:lvl3pPr>
            <a:lvl4pPr marL="1371484" indent="0">
              <a:buNone/>
              <a:defRPr sz="1600" b="1"/>
            </a:lvl4pPr>
            <a:lvl5pPr marL="1828645" indent="0">
              <a:buNone/>
              <a:defRPr sz="1600" b="1"/>
            </a:lvl5pPr>
            <a:lvl6pPr marL="2285807" indent="0">
              <a:buNone/>
              <a:defRPr sz="1600" b="1"/>
            </a:lvl6pPr>
            <a:lvl7pPr marL="2742968" indent="0">
              <a:buNone/>
              <a:defRPr sz="1600" b="1"/>
            </a:lvl7pPr>
            <a:lvl8pPr marL="3200130" indent="0">
              <a:buNone/>
              <a:defRPr sz="1600" b="1"/>
            </a:lvl8pPr>
            <a:lvl9pPr marL="3657291"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fld id="{26622E27-C9AD-469E-BECD-36E55D993768}" type="datetime1">
              <a:rPr lang="zh-CN" altLang="en-US"/>
              <a:pPr>
                <a:defRPr/>
              </a:pPr>
              <a:t>2024/9/24</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2E59CE7A-EE15-4069-B9B1-4F18D144291E}" type="slidenum">
              <a:rPr lang="en-US" altLang="zh-CN"/>
              <a:pPr>
                <a:defRPr/>
              </a:pPr>
              <a:t>‹#›</a:t>
            </a:fld>
            <a:r>
              <a:rPr lang="en-US" altLang="zh-CN"/>
              <a:t>/19</a:t>
            </a:r>
          </a:p>
        </p:txBody>
      </p:sp>
    </p:spTree>
    <p:extLst>
      <p:ext uri="{BB962C8B-B14F-4D97-AF65-F5344CB8AC3E}">
        <p14:creationId xmlns:p14="http://schemas.microsoft.com/office/powerpoint/2010/main" val="392389307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fld id="{FFA792C9-CF7F-42A0-BE06-99DDB6237C72}" type="datetime1">
              <a:rPr lang="zh-CN" altLang="en-US"/>
              <a:pPr>
                <a:defRPr/>
              </a:pPr>
              <a:t>2024/9/24</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1427EB2D-0716-4FAD-A72B-A98B48DB0D4B}" type="slidenum">
              <a:rPr lang="en-US" altLang="zh-CN"/>
              <a:pPr>
                <a:defRPr/>
              </a:pPr>
              <a:t>‹#›</a:t>
            </a:fld>
            <a:r>
              <a:rPr lang="en-US" altLang="zh-CN"/>
              <a:t>/19</a:t>
            </a:r>
          </a:p>
        </p:txBody>
      </p:sp>
    </p:spTree>
    <p:extLst>
      <p:ext uri="{BB962C8B-B14F-4D97-AF65-F5344CB8AC3E}">
        <p14:creationId xmlns:p14="http://schemas.microsoft.com/office/powerpoint/2010/main" val="322973292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B41DA843-D878-4248-A1AA-AF84721C17B7}" type="datetime1">
              <a:rPr lang="zh-CN" altLang="en-US"/>
              <a:pPr>
                <a:defRPr/>
              </a:pPr>
              <a:t>2024/9/24</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DADBD7CA-D097-4A46-9E1C-6EBABB308BE6}" type="slidenum">
              <a:rPr lang="en-US" altLang="zh-CN"/>
              <a:pPr>
                <a:defRPr/>
              </a:pPr>
              <a:t>‹#›</a:t>
            </a:fld>
            <a:r>
              <a:rPr lang="en-US" altLang="zh-CN"/>
              <a:t>/19</a:t>
            </a:r>
          </a:p>
        </p:txBody>
      </p:sp>
    </p:spTree>
    <p:extLst>
      <p:ext uri="{BB962C8B-B14F-4D97-AF65-F5344CB8AC3E}">
        <p14:creationId xmlns:p14="http://schemas.microsoft.com/office/powerpoint/2010/main" val="278797969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3" y="227541"/>
            <a:ext cx="3008313" cy="968376"/>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9"/>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13" y="1195924"/>
            <a:ext cx="3008313" cy="3909219"/>
          </a:xfrm>
        </p:spPr>
        <p:txBody>
          <a:bodyPr/>
          <a:lstStyle>
            <a:lvl1pPr marL="0" indent="0">
              <a:buNone/>
              <a:defRPr sz="1400"/>
            </a:lvl1pPr>
            <a:lvl2pPr marL="457161" indent="0">
              <a:buNone/>
              <a:defRPr sz="1200"/>
            </a:lvl2pPr>
            <a:lvl3pPr marL="914323" indent="0">
              <a:buNone/>
              <a:defRPr sz="1000"/>
            </a:lvl3pPr>
            <a:lvl4pPr marL="1371484" indent="0">
              <a:buNone/>
              <a:defRPr sz="900"/>
            </a:lvl4pPr>
            <a:lvl5pPr marL="1828645" indent="0">
              <a:buNone/>
              <a:defRPr sz="900"/>
            </a:lvl5pPr>
            <a:lvl6pPr marL="2285807" indent="0">
              <a:buNone/>
              <a:defRPr sz="900"/>
            </a:lvl6pPr>
            <a:lvl7pPr marL="2742968" indent="0">
              <a:buNone/>
              <a:defRPr sz="900"/>
            </a:lvl7pPr>
            <a:lvl8pPr marL="3200130" indent="0">
              <a:buNone/>
              <a:defRPr sz="900"/>
            </a:lvl8pPr>
            <a:lvl9pPr marL="3657291"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44FCD586-59A5-4A38-AC6B-622D885D7238}" type="datetime1">
              <a:rPr lang="zh-CN" altLang="en-US"/>
              <a:pPr>
                <a:defRPr/>
              </a:pPr>
              <a:t>2024/9/24</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EAE9EA3A-4964-4115-BDAD-9E967F2E2626}" type="slidenum">
              <a:rPr lang="en-US" altLang="zh-CN"/>
              <a:pPr>
                <a:defRPr/>
              </a:pPr>
              <a:t>‹#›</a:t>
            </a:fld>
            <a:r>
              <a:rPr lang="en-US" altLang="zh-CN"/>
              <a:t>/19</a:t>
            </a:r>
          </a:p>
        </p:txBody>
      </p:sp>
    </p:spTree>
    <p:extLst>
      <p:ext uri="{BB962C8B-B14F-4D97-AF65-F5344CB8AC3E}">
        <p14:creationId xmlns:p14="http://schemas.microsoft.com/office/powerpoint/2010/main" val="2267719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a:prstGeom prst="rect">
            <a:avLst/>
          </a:prstGeom>
        </p:spPr>
        <p:txBody>
          <a:bodyPr lIns="91432" tIns="45716" rIns="91432" bIns="45716"/>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333503"/>
            <a:ext cx="8229600" cy="3771636"/>
          </a:xfrm>
          <a:prstGeom prst="rect">
            <a:avLst/>
          </a:prstGeom>
        </p:spPr>
        <p:txBody>
          <a:bodyPr lIns="91432" tIns="45716" rIns="91432" bIns="4571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5378517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1"/>
            <a:ext cx="5486400" cy="472282"/>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161" indent="0">
              <a:buNone/>
              <a:defRPr sz="2800"/>
            </a:lvl2pPr>
            <a:lvl3pPr marL="914323" indent="0">
              <a:buNone/>
              <a:defRPr sz="2400"/>
            </a:lvl3pPr>
            <a:lvl4pPr marL="1371484" indent="0">
              <a:buNone/>
              <a:defRPr sz="2000"/>
            </a:lvl4pPr>
            <a:lvl5pPr marL="1828645" indent="0">
              <a:buNone/>
              <a:defRPr sz="2000"/>
            </a:lvl5pPr>
            <a:lvl6pPr marL="2285807" indent="0">
              <a:buNone/>
              <a:defRPr sz="2000"/>
            </a:lvl6pPr>
            <a:lvl7pPr marL="2742968" indent="0">
              <a:buNone/>
              <a:defRPr sz="2000"/>
            </a:lvl7pPr>
            <a:lvl8pPr marL="3200130" indent="0">
              <a:buNone/>
              <a:defRPr sz="2000"/>
            </a:lvl8pPr>
            <a:lvl9pPr marL="3657291"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472788"/>
            <a:ext cx="5486400" cy="670719"/>
          </a:xfrm>
        </p:spPr>
        <p:txBody>
          <a:bodyPr/>
          <a:lstStyle>
            <a:lvl1pPr marL="0" indent="0">
              <a:buNone/>
              <a:defRPr sz="1400"/>
            </a:lvl1pPr>
            <a:lvl2pPr marL="457161" indent="0">
              <a:buNone/>
              <a:defRPr sz="1200"/>
            </a:lvl2pPr>
            <a:lvl3pPr marL="914323" indent="0">
              <a:buNone/>
              <a:defRPr sz="1000"/>
            </a:lvl3pPr>
            <a:lvl4pPr marL="1371484" indent="0">
              <a:buNone/>
              <a:defRPr sz="900"/>
            </a:lvl4pPr>
            <a:lvl5pPr marL="1828645" indent="0">
              <a:buNone/>
              <a:defRPr sz="900"/>
            </a:lvl5pPr>
            <a:lvl6pPr marL="2285807" indent="0">
              <a:buNone/>
              <a:defRPr sz="900"/>
            </a:lvl6pPr>
            <a:lvl7pPr marL="2742968" indent="0">
              <a:buNone/>
              <a:defRPr sz="900"/>
            </a:lvl7pPr>
            <a:lvl8pPr marL="3200130" indent="0">
              <a:buNone/>
              <a:defRPr sz="900"/>
            </a:lvl8pPr>
            <a:lvl9pPr marL="3657291"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98B45951-AC8E-40A9-97C1-6E4017A726E0}" type="datetime1">
              <a:rPr lang="zh-CN" altLang="en-US"/>
              <a:pPr>
                <a:defRPr/>
              </a:pPr>
              <a:t>2024/9/24</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D7CC6CC2-5DB9-4095-943A-AA06E158913E}" type="slidenum">
              <a:rPr lang="en-US" altLang="zh-CN"/>
              <a:pPr>
                <a:defRPr/>
              </a:pPr>
              <a:t>‹#›</a:t>
            </a:fld>
            <a:r>
              <a:rPr lang="en-US" altLang="zh-CN"/>
              <a:t>/19</a:t>
            </a:r>
          </a:p>
        </p:txBody>
      </p:sp>
    </p:spTree>
    <p:extLst>
      <p:ext uri="{BB962C8B-B14F-4D97-AF65-F5344CB8AC3E}">
        <p14:creationId xmlns:p14="http://schemas.microsoft.com/office/powerpoint/2010/main" val="312524057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fld id="{47BB6F45-8B0C-4BFE-B5A2-93A290F5B2A2}" type="datetime1">
              <a:rPr lang="zh-CN" altLang="en-US"/>
              <a:pPr>
                <a:defRPr/>
              </a:pPr>
              <a:t>2024/9/24</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33A56B04-265A-4E8D-BE34-CAF112B5D656}" type="slidenum">
              <a:rPr lang="en-US" altLang="zh-CN"/>
              <a:pPr>
                <a:defRPr/>
              </a:pPr>
              <a:t>‹#›</a:t>
            </a:fld>
            <a:r>
              <a:rPr lang="en-US" altLang="zh-CN"/>
              <a:t>/19</a:t>
            </a:r>
          </a:p>
        </p:txBody>
      </p:sp>
    </p:spTree>
    <p:extLst>
      <p:ext uri="{BB962C8B-B14F-4D97-AF65-F5344CB8AC3E}">
        <p14:creationId xmlns:p14="http://schemas.microsoft.com/office/powerpoint/2010/main" val="112867422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50" y="254001"/>
            <a:ext cx="2001837" cy="47625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254001"/>
            <a:ext cx="5854700" cy="4762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fld id="{04CF11E8-FA57-44D0-8932-C24B786673BE}" type="datetime1">
              <a:rPr lang="zh-CN" altLang="en-US"/>
              <a:pPr>
                <a:defRPr/>
              </a:pPr>
              <a:t>2024/9/24</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4D7F2682-7C4F-42A1-9E0A-CF7CF7582032}" type="slidenum">
              <a:rPr lang="en-US" altLang="zh-CN"/>
              <a:pPr>
                <a:defRPr/>
              </a:pPr>
              <a:t>‹#›</a:t>
            </a:fld>
            <a:r>
              <a:rPr lang="en-US" altLang="zh-CN"/>
              <a:t>/19</a:t>
            </a:r>
          </a:p>
        </p:txBody>
      </p:sp>
    </p:spTree>
    <p:extLst>
      <p:ext uri="{BB962C8B-B14F-4D97-AF65-F5344CB8AC3E}">
        <p14:creationId xmlns:p14="http://schemas.microsoft.com/office/powerpoint/2010/main" val="208419709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026" descr="waseda_mark"/>
          <p:cNvPicPr>
            <a:picLocks noChangeAspect="1" noChangeArrowheads="1"/>
          </p:cNvPicPr>
          <p:nvPr/>
        </p:nvPicPr>
        <p:blipFill>
          <a:blip r:embed="rId2" cstate="print">
            <a:lum bright="80000" contrast="-90000"/>
            <a:grayscl/>
            <a:extLst>
              <a:ext uri="{28A0092B-C50C-407E-A947-70E740481C1C}">
                <a14:useLocalDpi xmlns:a14="http://schemas.microsoft.com/office/drawing/2010/main" val="0"/>
              </a:ext>
            </a:extLst>
          </a:blip>
          <a:srcRect/>
          <a:stretch>
            <a:fillRect/>
          </a:stretch>
        </p:blipFill>
        <p:spPr bwMode="auto">
          <a:xfrm>
            <a:off x="1116026" y="775230"/>
            <a:ext cx="6840537" cy="442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27" descr="wsd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17528"/>
            <a:ext cx="9144000" cy="99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1031"/>
          <p:cNvSpPr>
            <a:spLocks noChangeArrowheads="1"/>
          </p:cNvSpPr>
          <p:nvPr/>
        </p:nvSpPr>
        <p:spPr bwMode="auto">
          <a:xfrm>
            <a:off x="685800" y="2829727"/>
            <a:ext cx="7772400" cy="91281"/>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headEnd/>
            <a:tailEnd/>
          </a:ln>
        </p:spPr>
        <p:txBody>
          <a:bodyPr lIns="91432" tIns="45716" rIns="91432" bIns="45716"/>
          <a:lstStyle/>
          <a:p>
            <a:pPr>
              <a:defRPr/>
            </a:pPr>
            <a:endParaRPr lang="zh-CN" altLang="zh-CN" sz="2400" b="0">
              <a:solidFill>
                <a:srgbClr val="000000"/>
              </a:solidFill>
              <a:ea typeface="ＭＳ Ｐゴシック" pitchFamily="34" charset="-128"/>
            </a:endParaRPr>
          </a:p>
        </p:txBody>
      </p:sp>
      <p:sp>
        <p:nvSpPr>
          <p:cNvPr id="7" name="Text Box 1034"/>
          <p:cNvSpPr txBox="1">
            <a:spLocks noChangeArrowheads="1"/>
          </p:cNvSpPr>
          <p:nvPr userDrawn="1"/>
        </p:nvSpPr>
        <p:spPr bwMode="auto">
          <a:xfrm>
            <a:off x="0" y="63503"/>
            <a:ext cx="9144000" cy="400101"/>
          </a:xfrm>
          <a:prstGeom prst="rect">
            <a:avLst/>
          </a:prstGeom>
          <a:noFill/>
          <a:ln w="38100" cmpd="dbl">
            <a:noFill/>
            <a:miter lim="800000"/>
            <a:headEnd/>
            <a:tailEnd/>
          </a:ln>
          <a:effectLst/>
        </p:spPr>
        <p:txBody>
          <a:bodyPr lIns="91432" tIns="45716" rIns="91432" bIns="45716">
            <a:spAutoFit/>
          </a:bodyPr>
          <a:lstStyle/>
          <a:p>
            <a:pPr algn="ctr">
              <a:spcBef>
                <a:spcPct val="50000"/>
              </a:spcBef>
              <a:defRPr/>
            </a:pPr>
            <a:r>
              <a:rPr lang="en-US" altLang="zh-CN" sz="2000" b="0">
                <a:solidFill>
                  <a:srgbClr val="CC0000"/>
                </a:solidFill>
                <a:latin typeface="Arial"/>
                <a:ea typeface="宋体"/>
              </a:rPr>
              <a:t>Introduction of Artificial Intelligence</a:t>
            </a:r>
          </a:p>
        </p:txBody>
      </p:sp>
      <p:sp>
        <p:nvSpPr>
          <p:cNvPr id="8" name="Line 1035"/>
          <p:cNvSpPr>
            <a:spLocks noChangeShapeType="1"/>
          </p:cNvSpPr>
          <p:nvPr userDrawn="1"/>
        </p:nvSpPr>
        <p:spPr bwMode="auto">
          <a:xfrm>
            <a:off x="0" y="381000"/>
            <a:ext cx="9144000" cy="0"/>
          </a:xfrm>
          <a:prstGeom prst="line">
            <a:avLst/>
          </a:prstGeom>
          <a:noFill/>
          <a:ln w="57150" cmpd="thinThick">
            <a:solidFill>
              <a:schemeClr val="accent2"/>
            </a:solidFill>
            <a:round/>
            <a:headEnd/>
            <a:tailEnd/>
          </a:ln>
          <a:effectLst/>
        </p:spPr>
        <p:txBody>
          <a:bodyPr lIns="91432" tIns="45716" rIns="91432" bIns="45716"/>
          <a:lstStyle/>
          <a:p>
            <a:pPr>
              <a:defRPr/>
            </a:pPr>
            <a:endParaRPr lang="zh-CN" altLang="en-US" sz="1800" b="0">
              <a:solidFill>
                <a:srgbClr val="000000"/>
              </a:solidFill>
              <a:latin typeface="Verdana" pitchFamily="34" charset="0"/>
              <a:ea typeface="宋体"/>
            </a:endParaRPr>
          </a:p>
        </p:txBody>
      </p:sp>
      <p:sp>
        <p:nvSpPr>
          <p:cNvPr id="111620" name="Rectangle 1028"/>
          <p:cNvSpPr>
            <a:spLocks noGrp="1" noChangeArrowheads="1"/>
          </p:cNvSpPr>
          <p:nvPr>
            <p:ph type="ctrTitle"/>
          </p:nvPr>
        </p:nvSpPr>
        <p:spPr>
          <a:xfrm>
            <a:off x="685800" y="697183"/>
            <a:ext cx="7772400" cy="1682750"/>
          </a:xfrm>
          <a:noFill/>
        </p:spPr>
        <p:txBody>
          <a:bodyPr/>
          <a:lstStyle>
            <a:lvl1pPr>
              <a:defRPr/>
            </a:lvl1pPr>
          </a:lstStyle>
          <a:p>
            <a:r>
              <a:rPr lang="ja-JP" altLang="en-US"/>
              <a:t>マスタ タイトルの書式設定</a:t>
            </a:r>
          </a:p>
        </p:txBody>
      </p:sp>
      <p:sp>
        <p:nvSpPr>
          <p:cNvPr id="111621" name="Rectangle 1029"/>
          <p:cNvSpPr>
            <a:spLocks noGrp="1" noChangeArrowheads="1"/>
          </p:cNvSpPr>
          <p:nvPr>
            <p:ph type="subTitle" idx="1"/>
          </p:nvPr>
        </p:nvSpPr>
        <p:spPr>
          <a:xfrm>
            <a:off x="1447800" y="2677589"/>
            <a:ext cx="7010400" cy="1513417"/>
          </a:xfrm>
        </p:spPr>
        <p:txBody>
          <a:bodyPr/>
          <a:lstStyle>
            <a:lvl1pPr marL="0" indent="0" algn="ctr">
              <a:buFont typeface="Wingdings" pitchFamily="2" charset="2"/>
              <a:buNone/>
              <a:defRPr/>
            </a:lvl1pPr>
          </a:lstStyle>
          <a:p>
            <a:r>
              <a:rPr lang="ja-JP" altLang="en-US"/>
              <a:t>マスタ サブタイトルの書式設定</a:t>
            </a:r>
          </a:p>
        </p:txBody>
      </p:sp>
    </p:spTree>
    <p:extLst>
      <p:ext uri="{BB962C8B-B14F-4D97-AF65-F5344CB8AC3E}">
        <p14:creationId xmlns:p14="http://schemas.microsoft.com/office/powerpoint/2010/main" val="858492162"/>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107516" y="756713"/>
            <a:ext cx="8785671" cy="4381046"/>
          </a:xfrm>
        </p:spPr>
        <p:txBody>
          <a:bodyPr/>
          <a:lstStyle>
            <a:lvl1pPr>
              <a:defRPr sz="26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4" name="标题 1"/>
          <p:cNvSpPr>
            <a:spLocks noGrp="1"/>
          </p:cNvSpPr>
          <p:nvPr>
            <p:ph type="title"/>
          </p:nvPr>
        </p:nvSpPr>
        <p:spPr>
          <a:xfrm>
            <a:off x="1240" y="-22820"/>
            <a:ext cx="9144000" cy="637646"/>
          </a:xfrm>
          <a:noFill/>
        </p:spPr>
        <p:txBody>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4183230816"/>
      </p:ext>
    </p:extLst>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lvl1pPr>
            <a:lvl2pPr marL="457161" indent="0">
              <a:buNone/>
              <a:defRPr sz="1800"/>
            </a:lvl2pPr>
            <a:lvl3pPr marL="914323" indent="0">
              <a:buNone/>
              <a:defRPr sz="1600"/>
            </a:lvl3pPr>
            <a:lvl4pPr marL="1371484" indent="0">
              <a:buNone/>
              <a:defRPr sz="1400"/>
            </a:lvl4pPr>
            <a:lvl5pPr marL="1828645" indent="0">
              <a:buNone/>
              <a:defRPr sz="1400"/>
            </a:lvl5pPr>
            <a:lvl6pPr marL="2285807" indent="0">
              <a:buNone/>
              <a:defRPr sz="1400"/>
            </a:lvl6pPr>
            <a:lvl7pPr marL="2742968" indent="0">
              <a:buNone/>
              <a:defRPr sz="1400"/>
            </a:lvl7pPr>
            <a:lvl8pPr marL="3200130" indent="0">
              <a:buNone/>
              <a:defRPr sz="1400"/>
            </a:lvl8pPr>
            <a:lvl9pPr marL="3657291"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13D5AA06-ED3E-42B4-94AB-8C6741FE61A4}" type="slidenum">
              <a:rPr lang="ja-JP" altLang="en-US"/>
              <a:pPr>
                <a:defRPr/>
              </a:pPr>
              <a:t>‹#›</a:t>
            </a:fld>
            <a:endParaRPr lang="en-US" altLang="ja-JP"/>
          </a:p>
        </p:txBody>
      </p:sp>
    </p:spTree>
    <p:extLst>
      <p:ext uri="{BB962C8B-B14F-4D97-AF65-F5344CB8AC3E}">
        <p14:creationId xmlns:p14="http://schemas.microsoft.com/office/powerpoint/2010/main" val="1360027559"/>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38" y="756713"/>
            <a:ext cx="4244975" cy="4500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9" y="756713"/>
            <a:ext cx="4244975" cy="4500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A5050FB-EAEC-49D8-B5F2-38FF8FF71A0E}" type="slidenum">
              <a:rPr lang="ja-JP" altLang="en-US"/>
              <a:pPr>
                <a:defRPr/>
              </a:pPr>
              <a:t>‹#›</a:t>
            </a:fld>
            <a:endParaRPr lang="en-US" altLang="ja-JP"/>
          </a:p>
        </p:txBody>
      </p:sp>
    </p:spTree>
    <p:extLst>
      <p:ext uri="{BB962C8B-B14F-4D97-AF65-F5344CB8AC3E}">
        <p14:creationId xmlns:p14="http://schemas.microsoft.com/office/powerpoint/2010/main" val="983702211"/>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3"/>
            <a:ext cx="4040188" cy="533136"/>
          </a:xfrm>
        </p:spPr>
        <p:txBody>
          <a:bodyPr anchor="b"/>
          <a:lstStyle>
            <a:lvl1pPr marL="0" indent="0">
              <a:buNone/>
              <a:defRPr sz="2400" b="1"/>
            </a:lvl1pPr>
            <a:lvl2pPr marL="457161" indent="0">
              <a:buNone/>
              <a:defRPr sz="2000" b="1"/>
            </a:lvl2pPr>
            <a:lvl3pPr marL="914323" indent="0">
              <a:buNone/>
              <a:defRPr sz="1800" b="1"/>
            </a:lvl3pPr>
            <a:lvl4pPr marL="1371484" indent="0">
              <a:buNone/>
              <a:defRPr sz="1600" b="1"/>
            </a:lvl4pPr>
            <a:lvl5pPr marL="1828645" indent="0">
              <a:buNone/>
              <a:defRPr sz="1600" b="1"/>
            </a:lvl5pPr>
            <a:lvl6pPr marL="2285807" indent="0">
              <a:buNone/>
              <a:defRPr sz="1600" b="1"/>
            </a:lvl6pPr>
            <a:lvl7pPr marL="2742968" indent="0">
              <a:buNone/>
              <a:defRPr sz="1600" b="1"/>
            </a:lvl7pPr>
            <a:lvl8pPr marL="3200130" indent="0">
              <a:buNone/>
              <a:defRPr sz="1600" b="1"/>
            </a:lvl8pPr>
            <a:lvl9pPr marL="3657291"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279263"/>
            <a:ext cx="4041775" cy="533136"/>
          </a:xfrm>
        </p:spPr>
        <p:txBody>
          <a:bodyPr anchor="b"/>
          <a:lstStyle>
            <a:lvl1pPr marL="0" indent="0">
              <a:buNone/>
              <a:defRPr sz="2400" b="1"/>
            </a:lvl1pPr>
            <a:lvl2pPr marL="457161" indent="0">
              <a:buNone/>
              <a:defRPr sz="2000" b="1"/>
            </a:lvl2pPr>
            <a:lvl3pPr marL="914323" indent="0">
              <a:buNone/>
              <a:defRPr sz="1800" b="1"/>
            </a:lvl3pPr>
            <a:lvl4pPr marL="1371484" indent="0">
              <a:buNone/>
              <a:defRPr sz="1600" b="1"/>
            </a:lvl4pPr>
            <a:lvl5pPr marL="1828645" indent="0">
              <a:buNone/>
              <a:defRPr sz="1600" b="1"/>
            </a:lvl5pPr>
            <a:lvl6pPr marL="2285807" indent="0">
              <a:buNone/>
              <a:defRPr sz="1600" b="1"/>
            </a:lvl6pPr>
            <a:lvl7pPr marL="2742968" indent="0">
              <a:buNone/>
              <a:defRPr sz="1600" b="1"/>
            </a:lvl7pPr>
            <a:lvl8pPr marL="3200130" indent="0">
              <a:buNone/>
              <a:defRPr sz="1600" b="1"/>
            </a:lvl8pPr>
            <a:lvl9pPr marL="3657291"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6AC8B51C-50EE-477B-B80F-0C920CA0CA9A}" type="slidenum">
              <a:rPr lang="ja-JP" altLang="en-US"/>
              <a:pPr>
                <a:defRPr/>
              </a:pPr>
              <a:t>‹#›</a:t>
            </a:fld>
            <a:endParaRPr lang="en-US" altLang="ja-JP"/>
          </a:p>
        </p:txBody>
      </p:sp>
    </p:spTree>
    <p:extLst>
      <p:ext uri="{BB962C8B-B14F-4D97-AF65-F5344CB8AC3E}">
        <p14:creationId xmlns:p14="http://schemas.microsoft.com/office/powerpoint/2010/main" val="194101154"/>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2FF9B279-438E-44F9-84FF-B482607597B6}" type="slidenum">
              <a:rPr lang="ja-JP" altLang="en-US"/>
              <a:pPr>
                <a:defRPr/>
              </a:pPr>
              <a:t>‹#›</a:t>
            </a:fld>
            <a:endParaRPr lang="en-US" altLang="ja-JP"/>
          </a:p>
        </p:txBody>
      </p:sp>
    </p:spTree>
    <p:extLst>
      <p:ext uri="{BB962C8B-B14F-4D97-AF65-F5344CB8AC3E}">
        <p14:creationId xmlns:p14="http://schemas.microsoft.com/office/powerpoint/2010/main" val="578357682"/>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43AE7C74-2A94-46A7-B42B-4B93584DBFAA}" type="slidenum">
              <a:rPr lang="ja-JP" altLang="en-US"/>
              <a:pPr>
                <a:defRPr/>
              </a:pPr>
              <a:t>‹#›</a:t>
            </a:fld>
            <a:endParaRPr lang="en-US" altLang="ja-JP"/>
          </a:p>
        </p:txBody>
      </p:sp>
    </p:spTree>
    <p:extLst>
      <p:ext uri="{BB962C8B-B14F-4D97-AF65-F5344CB8AC3E}">
        <p14:creationId xmlns:p14="http://schemas.microsoft.com/office/powerpoint/2010/main" val="4099230888"/>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a:prstGeom prst="rect">
            <a:avLst/>
          </a:prstGeom>
        </p:spPr>
        <p:txBody>
          <a:bodyPr lIns="91432" tIns="45716" rIns="91432" bIns="45716"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a:prstGeom prst="rect">
            <a:avLst/>
          </a:prstGeom>
        </p:spPr>
        <p:txBody>
          <a:bodyPr lIns="91432" tIns="45716" rIns="91432" bIns="45716" anchor="b"/>
          <a:lstStyle>
            <a:lvl1pPr marL="0" indent="0">
              <a:buNone/>
              <a:defRPr sz="2000"/>
            </a:lvl1pPr>
            <a:lvl2pPr marL="457161" indent="0">
              <a:buNone/>
              <a:defRPr sz="1800"/>
            </a:lvl2pPr>
            <a:lvl3pPr marL="914323" indent="0">
              <a:buNone/>
              <a:defRPr sz="1600"/>
            </a:lvl3pPr>
            <a:lvl4pPr marL="1371484" indent="0">
              <a:buNone/>
              <a:defRPr sz="1400"/>
            </a:lvl4pPr>
            <a:lvl5pPr marL="1828645" indent="0">
              <a:buNone/>
              <a:defRPr sz="1400"/>
            </a:lvl5pPr>
            <a:lvl6pPr marL="2285807" indent="0">
              <a:buNone/>
              <a:defRPr sz="1400"/>
            </a:lvl6pPr>
            <a:lvl7pPr marL="2742968" indent="0">
              <a:buNone/>
              <a:defRPr sz="1400"/>
            </a:lvl7pPr>
            <a:lvl8pPr marL="3200130" indent="0">
              <a:buNone/>
              <a:defRPr sz="1400"/>
            </a:lvl8pPr>
            <a:lvl9pPr marL="3657291"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44667769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3" y="227541"/>
            <a:ext cx="3008313" cy="968376"/>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9"/>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13" y="1195924"/>
            <a:ext cx="3008313" cy="3909219"/>
          </a:xfrm>
        </p:spPr>
        <p:txBody>
          <a:bodyPr/>
          <a:lstStyle>
            <a:lvl1pPr marL="0" indent="0">
              <a:buNone/>
              <a:defRPr sz="1400"/>
            </a:lvl1pPr>
            <a:lvl2pPr marL="457161" indent="0">
              <a:buNone/>
              <a:defRPr sz="1200"/>
            </a:lvl2pPr>
            <a:lvl3pPr marL="914323" indent="0">
              <a:buNone/>
              <a:defRPr sz="1000"/>
            </a:lvl3pPr>
            <a:lvl4pPr marL="1371484" indent="0">
              <a:buNone/>
              <a:defRPr sz="900"/>
            </a:lvl4pPr>
            <a:lvl5pPr marL="1828645" indent="0">
              <a:buNone/>
              <a:defRPr sz="900"/>
            </a:lvl5pPr>
            <a:lvl6pPr marL="2285807" indent="0">
              <a:buNone/>
              <a:defRPr sz="900"/>
            </a:lvl6pPr>
            <a:lvl7pPr marL="2742968" indent="0">
              <a:buNone/>
              <a:defRPr sz="900"/>
            </a:lvl7pPr>
            <a:lvl8pPr marL="3200130" indent="0">
              <a:buNone/>
              <a:defRPr sz="900"/>
            </a:lvl8pPr>
            <a:lvl9pPr marL="3657291"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7F5E5162-6745-49C4-AC65-8C9BF9314497}" type="slidenum">
              <a:rPr lang="ja-JP" altLang="en-US"/>
              <a:pPr>
                <a:defRPr/>
              </a:pPr>
              <a:t>‹#›</a:t>
            </a:fld>
            <a:endParaRPr lang="en-US" altLang="ja-JP"/>
          </a:p>
        </p:txBody>
      </p:sp>
    </p:spTree>
    <p:extLst>
      <p:ext uri="{BB962C8B-B14F-4D97-AF65-F5344CB8AC3E}">
        <p14:creationId xmlns:p14="http://schemas.microsoft.com/office/powerpoint/2010/main" val="2468681103"/>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1"/>
            <a:ext cx="5486400" cy="472282"/>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161" indent="0">
              <a:buNone/>
              <a:defRPr sz="2800"/>
            </a:lvl2pPr>
            <a:lvl3pPr marL="914323" indent="0">
              <a:buNone/>
              <a:defRPr sz="2400"/>
            </a:lvl3pPr>
            <a:lvl4pPr marL="1371484" indent="0">
              <a:buNone/>
              <a:defRPr sz="2000"/>
            </a:lvl4pPr>
            <a:lvl5pPr marL="1828645" indent="0">
              <a:buNone/>
              <a:defRPr sz="2000"/>
            </a:lvl5pPr>
            <a:lvl6pPr marL="2285807" indent="0">
              <a:buNone/>
              <a:defRPr sz="2000"/>
            </a:lvl6pPr>
            <a:lvl7pPr marL="2742968" indent="0">
              <a:buNone/>
              <a:defRPr sz="2000"/>
            </a:lvl7pPr>
            <a:lvl8pPr marL="3200130" indent="0">
              <a:buNone/>
              <a:defRPr sz="2000"/>
            </a:lvl8pPr>
            <a:lvl9pPr marL="3657291"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472788"/>
            <a:ext cx="5486400" cy="670719"/>
          </a:xfrm>
        </p:spPr>
        <p:txBody>
          <a:bodyPr/>
          <a:lstStyle>
            <a:lvl1pPr marL="0" indent="0">
              <a:buNone/>
              <a:defRPr sz="1400"/>
            </a:lvl1pPr>
            <a:lvl2pPr marL="457161" indent="0">
              <a:buNone/>
              <a:defRPr sz="1200"/>
            </a:lvl2pPr>
            <a:lvl3pPr marL="914323" indent="0">
              <a:buNone/>
              <a:defRPr sz="1000"/>
            </a:lvl3pPr>
            <a:lvl4pPr marL="1371484" indent="0">
              <a:buNone/>
              <a:defRPr sz="900"/>
            </a:lvl4pPr>
            <a:lvl5pPr marL="1828645" indent="0">
              <a:buNone/>
              <a:defRPr sz="900"/>
            </a:lvl5pPr>
            <a:lvl6pPr marL="2285807" indent="0">
              <a:buNone/>
              <a:defRPr sz="900"/>
            </a:lvl6pPr>
            <a:lvl7pPr marL="2742968" indent="0">
              <a:buNone/>
              <a:defRPr sz="900"/>
            </a:lvl7pPr>
            <a:lvl8pPr marL="3200130" indent="0">
              <a:buNone/>
              <a:defRPr sz="900"/>
            </a:lvl8pPr>
            <a:lvl9pPr marL="3657291"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E9886A6C-EE6C-45DE-BED7-7FEA17E5A375}" type="slidenum">
              <a:rPr lang="ja-JP" altLang="en-US"/>
              <a:pPr>
                <a:defRPr/>
              </a:pPr>
              <a:t>‹#›</a:t>
            </a:fld>
            <a:endParaRPr lang="en-US" altLang="ja-JP"/>
          </a:p>
        </p:txBody>
      </p:sp>
    </p:spTree>
    <p:extLst>
      <p:ext uri="{BB962C8B-B14F-4D97-AF65-F5344CB8AC3E}">
        <p14:creationId xmlns:p14="http://schemas.microsoft.com/office/powerpoint/2010/main" val="1265474088"/>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9B02591-0002-4418-AF81-C7267BF218BB}" type="slidenum">
              <a:rPr lang="ja-JP" altLang="en-US"/>
              <a:pPr>
                <a:defRPr/>
              </a:pPr>
              <a:t>‹#›</a:t>
            </a:fld>
            <a:endParaRPr lang="en-US" altLang="ja-JP"/>
          </a:p>
        </p:txBody>
      </p:sp>
    </p:spTree>
    <p:extLst>
      <p:ext uri="{BB962C8B-B14F-4D97-AF65-F5344CB8AC3E}">
        <p14:creationId xmlns:p14="http://schemas.microsoft.com/office/powerpoint/2010/main" val="2097089421"/>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5257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5257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F13E9C4D-7680-4D3E-9151-37091805F0D5}" type="slidenum">
              <a:rPr lang="ja-JP" altLang="en-US"/>
              <a:pPr>
                <a:defRPr/>
              </a:pPr>
              <a:t>‹#›</a:t>
            </a:fld>
            <a:endParaRPr lang="en-US" altLang="ja-JP"/>
          </a:p>
        </p:txBody>
      </p:sp>
    </p:spTree>
    <p:extLst>
      <p:ext uri="{BB962C8B-B14F-4D97-AF65-F5344CB8AC3E}">
        <p14:creationId xmlns:p14="http://schemas.microsoft.com/office/powerpoint/2010/main" val="3470838662"/>
      </p:ext>
    </p:extLst>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026" descr="waseda_mark"/>
          <p:cNvPicPr>
            <a:picLocks noChangeAspect="1" noChangeArrowheads="1"/>
          </p:cNvPicPr>
          <p:nvPr/>
        </p:nvPicPr>
        <p:blipFill>
          <a:blip r:embed="rId2" cstate="print">
            <a:lum bright="80000" contrast="-90000"/>
            <a:grayscl/>
            <a:extLst>
              <a:ext uri="{28A0092B-C50C-407E-A947-70E740481C1C}">
                <a14:useLocalDpi xmlns:a14="http://schemas.microsoft.com/office/drawing/2010/main" val="0"/>
              </a:ext>
            </a:extLst>
          </a:blip>
          <a:srcRect/>
          <a:stretch>
            <a:fillRect/>
          </a:stretch>
        </p:blipFill>
        <p:spPr bwMode="auto">
          <a:xfrm>
            <a:off x="1116026" y="775230"/>
            <a:ext cx="6840537" cy="442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27" descr="wsd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17528"/>
            <a:ext cx="9144000" cy="99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1031"/>
          <p:cNvSpPr>
            <a:spLocks noChangeArrowheads="1"/>
          </p:cNvSpPr>
          <p:nvPr/>
        </p:nvSpPr>
        <p:spPr bwMode="auto">
          <a:xfrm>
            <a:off x="685800" y="2829727"/>
            <a:ext cx="7772400" cy="91281"/>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headEnd/>
            <a:tailEnd/>
          </a:ln>
        </p:spPr>
        <p:txBody>
          <a:bodyPr lIns="91432" tIns="45716" rIns="91432" bIns="45716"/>
          <a:lstStyle/>
          <a:p>
            <a:pPr>
              <a:defRPr/>
            </a:pPr>
            <a:endParaRPr lang="zh-CN" altLang="zh-CN" sz="2400" b="0">
              <a:solidFill>
                <a:srgbClr val="000000"/>
              </a:solidFill>
              <a:ea typeface="ＭＳ Ｐゴシック" pitchFamily="34" charset="-128"/>
            </a:endParaRPr>
          </a:p>
        </p:txBody>
      </p:sp>
      <p:sp>
        <p:nvSpPr>
          <p:cNvPr id="7" name="Text Box 1034"/>
          <p:cNvSpPr txBox="1">
            <a:spLocks noChangeArrowheads="1"/>
          </p:cNvSpPr>
          <p:nvPr userDrawn="1"/>
        </p:nvSpPr>
        <p:spPr bwMode="auto">
          <a:xfrm>
            <a:off x="0" y="63503"/>
            <a:ext cx="9144000" cy="400101"/>
          </a:xfrm>
          <a:prstGeom prst="rect">
            <a:avLst/>
          </a:prstGeom>
          <a:noFill/>
          <a:ln w="38100" cmpd="dbl">
            <a:noFill/>
            <a:miter lim="800000"/>
            <a:headEnd/>
            <a:tailEnd/>
          </a:ln>
          <a:effectLst/>
        </p:spPr>
        <p:txBody>
          <a:bodyPr lIns="91432" tIns="45716" rIns="91432" bIns="45716">
            <a:spAutoFit/>
          </a:bodyPr>
          <a:lstStyle/>
          <a:p>
            <a:pPr algn="ctr">
              <a:spcBef>
                <a:spcPct val="50000"/>
              </a:spcBef>
              <a:defRPr/>
            </a:pPr>
            <a:r>
              <a:rPr lang="en-US" altLang="zh-CN" sz="2000" b="0">
                <a:solidFill>
                  <a:srgbClr val="CC0000"/>
                </a:solidFill>
                <a:latin typeface="Arial"/>
                <a:ea typeface="宋体"/>
              </a:rPr>
              <a:t>Introduction of Artificial Intelligence</a:t>
            </a:r>
          </a:p>
        </p:txBody>
      </p:sp>
      <p:sp>
        <p:nvSpPr>
          <p:cNvPr id="8" name="Line 1035"/>
          <p:cNvSpPr>
            <a:spLocks noChangeShapeType="1"/>
          </p:cNvSpPr>
          <p:nvPr userDrawn="1"/>
        </p:nvSpPr>
        <p:spPr bwMode="auto">
          <a:xfrm>
            <a:off x="0" y="381000"/>
            <a:ext cx="9144000" cy="0"/>
          </a:xfrm>
          <a:prstGeom prst="line">
            <a:avLst/>
          </a:prstGeom>
          <a:noFill/>
          <a:ln w="57150" cmpd="thinThick">
            <a:solidFill>
              <a:schemeClr val="accent2"/>
            </a:solidFill>
            <a:round/>
            <a:headEnd/>
            <a:tailEnd/>
          </a:ln>
          <a:effectLst/>
        </p:spPr>
        <p:txBody>
          <a:bodyPr lIns="91432" tIns="45716" rIns="91432" bIns="45716"/>
          <a:lstStyle/>
          <a:p>
            <a:pPr>
              <a:defRPr/>
            </a:pPr>
            <a:endParaRPr lang="zh-CN" altLang="en-US" sz="1800" b="0">
              <a:solidFill>
                <a:srgbClr val="000000"/>
              </a:solidFill>
              <a:latin typeface="Verdana" pitchFamily="34" charset="0"/>
              <a:ea typeface="宋体"/>
            </a:endParaRPr>
          </a:p>
        </p:txBody>
      </p:sp>
      <p:sp>
        <p:nvSpPr>
          <p:cNvPr id="111620" name="Rectangle 1028"/>
          <p:cNvSpPr>
            <a:spLocks noGrp="1" noChangeArrowheads="1"/>
          </p:cNvSpPr>
          <p:nvPr>
            <p:ph type="ctrTitle"/>
          </p:nvPr>
        </p:nvSpPr>
        <p:spPr>
          <a:xfrm>
            <a:off x="685800" y="697183"/>
            <a:ext cx="7772400" cy="1682750"/>
          </a:xfrm>
          <a:noFill/>
        </p:spPr>
        <p:txBody>
          <a:bodyPr/>
          <a:lstStyle>
            <a:lvl1pPr>
              <a:defRPr/>
            </a:lvl1pPr>
          </a:lstStyle>
          <a:p>
            <a:r>
              <a:rPr lang="ja-JP" altLang="en-US"/>
              <a:t>マスタ タイトルの書式設定</a:t>
            </a:r>
          </a:p>
        </p:txBody>
      </p:sp>
      <p:sp>
        <p:nvSpPr>
          <p:cNvPr id="111621" name="Rectangle 1029"/>
          <p:cNvSpPr>
            <a:spLocks noGrp="1" noChangeArrowheads="1"/>
          </p:cNvSpPr>
          <p:nvPr>
            <p:ph type="subTitle" idx="1"/>
          </p:nvPr>
        </p:nvSpPr>
        <p:spPr>
          <a:xfrm>
            <a:off x="1447800" y="2677589"/>
            <a:ext cx="7010400" cy="1513417"/>
          </a:xfrm>
        </p:spPr>
        <p:txBody>
          <a:bodyPr/>
          <a:lstStyle>
            <a:lvl1pPr marL="0" indent="0" algn="ctr">
              <a:buFont typeface="Wingdings" pitchFamily="2" charset="2"/>
              <a:buNone/>
              <a:defRPr/>
            </a:lvl1pPr>
          </a:lstStyle>
          <a:p>
            <a:r>
              <a:rPr lang="ja-JP" altLang="en-US"/>
              <a:t>マスタ サブタイトルの書式設定</a:t>
            </a:r>
          </a:p>
        </p:txBody>
      </p:sp>
    </p:spTree>
    <p:extLst>
      <p:ext uri="{BB962C8B-B14F-4D97-AF65-F5344CB8AC3E}">
        <p14:creationId xmlns:p14="http://schemas.microsoft.com/office/powerpoint/2010/main" val="2896097179"/>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50825" y="756714"/>
            <a:ext cx="8642350" cy="4501059"/>
          </a:xfrm>
        </p:spPr>
        <p:txBody>
          <a:bodyPr/>
          <a:lstStyle>
            <a:lvl1pPr>
              <a:defRPr sz="2600"/>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BA082DF9-5017-4952-87B1-3EF1AE8A6259}" type="slidenum">
              <a:rPr lang="ja-JP" altLang="en-US"/>
              <a:pPr>
                <a:defRPr/>
              </a:pPr>
              <a:t>‹#›</a:t>
            </a:fld>
            <a:endParaRPr lang="en-US" altLang="ja-JP"/>
          </a:p>
        </p:txBody>
      </p:sp>
      <p:cxnSp>
        <p:nvCxnSpPr>
          <p:cNvPr id="6" name="直接连接符 5"/>
          <p:cNvCxnSpPr/>
          <p:nvPr userDrawn="1"/>
        </p:nvCxnSpPr>
        <p:spPr>
          <a:xfrm>
            <a:off x="0" y="5257767"/>
            <a:ext cx="914400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26985991"/>
      </p:ext>
    </p:extLst>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lvl1pPr>
            <a:lvl2pPr marL="457161" indent="0">
              <a:buNone/>
              <a:defRPr sz="1800"/>
            </a:lvl2pPr>
            <a:lvl3pPr marL="914323" indent="0">
              <a:buNone/>
              <a:defRPr sz="1600"/>
            </a:lvl3pPr>
            <a:lvl4pPr marL="1371484" indent="0">
              <a:buNone/>
              <a:defRPr sz="1400"/>
            </a:lvl4pPr>
            <a:lvl5pPr marL="1828645" indent="0">
              <a:buNone/>
              <a:defRPr sz="1400"/>
            </a:lvl5pPr>
            <a:lvl6pPr marL="2285807" indent="0">
              <a:buNone/>
              <a:defRPr sz="1400"/>
            </a:lvl6pPr>
            <a:lvl7pPr marL="2742968" indent="0">
              <a:buNone/>
              <a:defRPr sz="1400"/>
            </a:lvl7pPr>
            <a:lvl8pPr marL="3200130" indent="0">
              <a:buNone/>
              <a:defRPr sz="1400"/>
            </a:lvl8pPr>
            <a:lvl9pPr marL="3657291"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13D5AA06-ED3E-42B4-94AB-8C6741FE61A4}" type="slidenum">
              <a:rPr lang="ja-JP" altLang="en-US"/>
              <a:pPr>
                <a:defRPr/>
              </a:pPr>
              <a:t>‹#›</a:t>
            </a:fld>
            <a:endParaRPr lang="en-US" altLang="ja-JP"/>
          </a:p>
        </p:txBody>
      </p:sp>
    </p:spTree>
    <p:extLst>
      <p:ext uri="{BB962C8B-B14F-4D97-AF65-F5344CB8AC3E}">
        <p14:creationId xmlns:p14="http://schemas.microsoft.com/office/powerpoint/2010/main" val="1235780956"/>
      </p:ext>
    </p:extLst>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38" y="756713"/>
            <a:ext cx="4244975" cy="4500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9" y="756713"/>
            <a:ext cx="4244975" cy="4500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A5050FB-EAEC-49D8-B5F2-38FF8FF71A0E}" type="slidenum">
              <a:rPr lang="ja-JP" altLang="en-US"/>
              <a:pPr>
                <a:defRPr/>
              </a:pPr>
              <a:t>‹#›</a:t>
            </a:fld>
            <a:endParaRPr lang="en-US" altLang="ja-JP"/>
          </a:p>
        </p:txBody>
      </p:sp>
    </p:spTree>
    <p:extLst>
      <p:ext uri="{BB962C8B-B14F-4D97-AF65-F5344CB8AC3E}">
        <p14:creationId xmlns:p14="http://schemas.microsoft.com/office/powerpoint/2010/main" val="1287360"/>
      </p:ext>
    </p:extLst>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3"/>
            <a:ext cx="4040188" cy="533136"/>
          </a:xfrm>
        </p:spPr>
        <p:txBody>
          <a:bodyPr anchor="b"/>
          <a:lstStyle>
            <a:lvl1pPr marL="0" indent="0">
              <a:buNone/>
              <a:defRPr sz="2400" b="1"/>
            </a:lvl1pPr>
            <a:lvl2pPr marL="457161" indent="0">
              <a:buNone/>
              <a:defRPr sz="2000" b="1"/>
            </a:lvl2pPr>
            <a:lvl3pPr marL="914323" indent="0">
              <a:buNone/>
              <a:defRPr sz="1800" b="1"/>
            </a:lvl3pPr>
            <a:lvl4pPr marL="1371484" indent="0">
              <a:buNone/>
              <a:defRPr sz="1600" b="1"/>
            </a:lvl4pPr>
            <a:lvl5pPr marL="1828645" indent="0">
              <a:buNone/>
              <a:defRPr sz="1600" b="1"/>
            </a:lvl5pPr>
            <a:lvl6pPr marL="2285807" indent="0">
              <a:buNone/>
              <a:defRPr sz="1600" b="1"/>
            </a:lvl6pPr>
            <a:lvl7pPr marL="2742968" indent="0">
              <a:buNone/>
              <a:defRPr sz="1600" b="1"/>
            </a:lvl7pPr>
            <a:lvl8pPr marL="3200130" indent="0">
              <a:buNone/>
              <a:defRPr sz="1600" b="1"/>
            </a:lvl8pPr>
            <a:lvl9pPr marL="3657291"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279263"/>
            <a:ext cx="4041775" cy="533136"/>
          </a:xfrm>
        </p:spPr>
        <p:txBody>
          <a:bodyPr anchor="b"/>
          <a:lstStyle>
            <a:lvl1pPr marL="0" indent="0">
              <a:buNone/>
              <a:defRPr sz="2400" b="1"/>
            </a:lvl1pPr>
            <a:lvl2pPr marL="457161" indent="0">
              <a:buNone/>
              <a:defRPr sz="2000" b="1"/>
            </a:lvl2pPr>
            <a:lvl3pPr marL="914323" indent="0">
              <a:buNone/>
              <a:defRPr sz="1800" b="1"/>
            </a:lvl3pPr>
            <a:lvl4pPr marL="1371484" indent="0">
              <a:buNone/>
              <a:defRPr sz="1600" b="1"/>
            </a:lvl4pPr>
            <a:lvl5pPr marL="1828645" indent="0">
              <a:buNone/>
              <a:defRPr sz="1600" b="1"/>
            </a:lvl5pPr>
            <a:lvl6pPr marL="2285807" indent="0">
              <a:buNone/>
              <a:defRPr sz="1600" b="1"/>
            </a:lvl6pPr>
            <a:lvl7pPr marL="2742968" indent="0">
              <a:buNone/>
              <a:defRPr sz="1600" b="1"/>
            </a:lvl7pPr>
            <a:lvl8pPr marL="3200130" indent="0">
              <a:buNone/>
              <a:defRPr sz="1600" b="1"/>
            </a:lvl8pPr>
            <a:lvl9pPr marL="3657291"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6AC8B51C-50EE-477B-B80F-0C920CA0CA9A}" type="slidenum">
              <a:rPr lang="ja-JP" altLang="en-US"/>
              <a:pPr>
                <a:defRPr/>
              </a:pPr>
              <a:t>‹#›</a:t>
            </a:fld>
            <a:endParaRPr lang="en-US" altLang="ja-JP"/>
          </a:p>
        </p:txBody>
      </p:sp>
    </p:spTree>
    <p:extLst>
      <p:ext uri="{BB962C8B-B14F-4D97-AF65-F5344CB8AC3E}">
        <p14:creationId xmlns:p14="http://schemas.microsoft.com/office/powerpoint/2010/main" val="1276442165"/>
      </p:ext>
    </p:extLst>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2FF9B279-438E-44F9-84FF-B482607597B6}" type="slidenum">
              <a:rPr lang="ja-JP" altLang="en-US"/>
              <a:pPr>
                <a:defRPr/>
              </a:pPr>
              <a:t>‹#›</a:t>
            </a:fld>
            <a:endParaRPr lang="en-US" altLang="ja-JP"/>
          </a:p>
        </p:txBody>
      </p:sp>
    </p:spTree>
    <p:extLst>
      <p:ext uri="{BB962C8B-B14F-4D97-AF65-F5344CB8AC3E}">
        <p14:creationId xmlns:p14="http://schemas.microsoft.com/office/powerpoint/2010/main" val="4290562995"/>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a:prstGeom prst="rect">
            <a:avLst/>
          </a:prstGeom>
        </p:spPr>
        <p:txBody>
          <a:bodyPr lIns="91432" tIns="45716" rIns="91432" bIns="45716"/>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3"/>
            <a:ext cx="4038600" cy="3771636"/>
          </a:xfrm>
          <a:prstGeom prst="rect">
            <a:avLst/>
          </a:prstGeom>
        </p:spPr>
        <p:txBody>
          <a:bodyPr lIns="91432" tIns="45716" rIns="91432" bIns="45716"/>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3"/>
            <a:ext cx="4038600" cy="3771636"/>
          </a:xfrm>
          <a:prstGeom prst="rect">
            <a:avLst/>
          </a:prstGeom>
        </p:spPr>
        <p:txBody>
          <a:bodyPr lIns="91432" tIns="45716" rIns="91432" bIns="45716"/>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3207135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43AE7C74-2A94-46A7-B42B-4B93584DBFAA}" type="slidenum">
              <a:rPr lang="ja-JP" altLang="en-US"/>
              <a:pPr>
                <a:defRPr/>
              </a:pPr>
              <a:t>‹#›</a:t>
            </a:fld>
            <a:endParaRPr lang="en-US" altLang="ja-JP"/>
          </a:p>
        </p:txBody>
      </p:sp>
    </p:spTree>
    <p:extLst>
      <p:ext uri="{BB962C8B-B14F-4D97-AF65-F5344CB8AC3E}">
        <p14:creationId xmlns:p14="http://schemas.microsoft.com/office/powerpoint/2010/main" val="2096125797"/>
      </p:ext>
    </p:extLst>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3" y="227541"/>
            <a:ext cx="3008313" cy="968376"/>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9"/>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13" y="1195924"/>
            <a:ext cx="3008313" cy="3909219"/>
          </a:xfrm>
        </p:spPr>
        <p:txBody>
          <a:bodyPr/>
          <a:lstStyle>
            <a:lvl1pPr marL="0" indent="0">
              <a:buNone/>
              <a:defRPr sz="1400"/>
            </a:lvl1pPr>
            <a:lvl2pPr marL="457161" indent="0">
              <a:buNone/>
              <a:defRPr sz="1200"/>
            </a:lvl2pPr>
            <a:lvl3pPr marL="914323" indent="0">
              <a:buNone/>
              <a:defRPr sz="1000"/>
            </a:lvl3pPr>
            <a:lvl4pPr marL="1371484" indent="0">
              <a:buNone/>
              <a:defRPr sz="900"/>
            </a:lvl4pPr>
            <a:lvl5pPr marL="1828645" indent="0">
              <a:buNone/>
              <a:defRPr sz="900"/>
            </a:lvl5pPr>
            <a:lvl6pPr marL="2285807" indent="0">
              <a:buNone/>
              <a:defRPr sz="900"/>
            </a:lvl6pPr>
            <a:lvl7pPr marL="2742968" indent="0">
              <a:buNone/>
              <a:defRPr sz="900"/>
            </a:lvl7pPr>
            <a:lvl8pPr marL="3200130" indent="0">
              <a:buNone/>
              <a:defRPr sz="900"/>
            </a:lvl8pPr>
            <a:lvl9pPr marL="3657291"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7F5E5162-6745-49C4-AC65-8C9BF9314497}" type="slidenum">
              <a:rPr lang="ja-JP" altLang="en-US"/>
              <a:pPr>
                <a:defRPr/>
              </a:pPr>
              <a:t>‹#›</a:t>
            </a:fld>
            <a:endParaRPr lang="en-US" altLang="ja-JP"/>
          </a:p>
        </p:txBody>
      </p:sp>
    </p:spTree>
    <p:extLst>
      <p:ext uri="{BB962C8B-B14F-4D97-AF65-F5344CB8AC3E}">
        <p14:creationId xmlns:p14="http://schemas.microsoft.com/office/powerpoint/2010/main" val="839584841"/>
      </p:ext>
    </p:extLst>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1"/>
            <a:ext cx="5486400" cy="472282"/>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161" indent="0">
              <a:buNone/>
              <a:defRPr sz="2800"/>
            </a:lvl2pPr>
            <a:lvl3pPr marL="914323" indent="0">
              <a:buNone/>
              <a:defRPr sz="2400"/>
            </a:lvl3pPr>
            <a:lvl4pPr marL="1371484" indent="0">
              <a:buNone/>
              <a:defRPr sz="2000"/>
            </a:lvl4pPr>
            <a:lvl5pPr marL="1828645" indent="0">
              <a:buNone/>
              <a:defRPr sz="2000"/>
            </a:lvl5pPr>
            <a:lvl6pPr marL="2285807" indent="0">
              <a:buNone/>
              <a:defRPr sz="2000"/>
            </a:lvl6pPr>
            <a:lvl7pPr marL="2742968" indent="0">
              <a:buNone/>
              <a:defRPr sz="2000"/>
            </a:lvl7pPr>
            <a:lvl8pPr marL="3200130" indent="0">
              <a:buNone/>
              <a:defRPr sz="2000"/>
            </a:lvl8pPr>
            <a:lvl9pPr marL="3657291"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472788"/>
            <a:ext cx="5486400" cy="670719"/>
          </a:xfrm>
        </p:spPr>
        <p:txBody>
          <a:bodyPr/>
          <a:lstStyle>
            <a:lvl1pPr marL="0" indent="0">
              <a:buNone/>
              <a:defRPr sz="1400"/>
            </a:lvl1pPr>
            <a:lvl2pPr marL="457161" indent="0">
              <a:buNone/>
              <a:defRPr sz="1200"/>
            </a:lvl2pPr>
            <a:lvl3pPr marL="914323" indent="0">
              <a:buNone/>
              <a:defRPr sz="1000"/>
            </a:lvl3pPr>
            <a:lvl4pPr marL="1371484" indent="0">
              <a:buNone/>
              <a:defRPr sz="900"/>
            </a:lvl4pPr>
            <a:lvl5pPr marL="1828645" indent="0">
              <a:buNone/>
              <a:defRPr sz="900"/>
            </a:lvl5pPr>
            <a:lvl6pPr marL="2285807" indent="0">
              <a:buNone/>
              <a:defRPr sz="900"/>
            </a:lvl6pPr>
            <a:lvl7pPr marL="2742968" indent="0">
              <a:buNone/>
              <a:defRPr sz="900"/>
            </a:lvl7pPr>
            <a:lvl8pPr marL="3200130" indent="0">
              <a:buNone/>
              <a:defRPr sz="900"/>
            </a:lvl8pPr>
            <a:lvl9pPr marL="3657291"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E9886A6C-EE6C-45DE-BED7-7FEA17E5A375}" type="slidenum">
              <a:rPr lang="ja-JP" altLang="en-US"/>
              <a:pPr>
                <a:defRPr/>
              </a:pPr>
              <a:t>‹#›</a:t>
            </a:fld>
            <a:endParaRPr lang="en-US" altLang="ja-JP"/>
          </a:p>
        </p:txBody>
      </p:sp>
    </p:spTree>
    <p:extLst>
      <p:ext uri="{BB962C8B-B14F-4D97-AF65-F5344CB8AC3E}">
        <p14:creationId xmlns:p14="http://schemas.microsoft.com/office/powerpoint/2010/main" val="2635069082"/>
      </p:ext>
    </p:extLst>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9B02591-0002-4418-AF81-C7267BF218BB}" type="slidenum">
              <a:rPr lang="ja-JP" altLang="en-US"/>
              <a:pPr>
                <a:defRPr/>
              </a:pPr>
              <a:t>‹#›</a:t>
            </a:fld>
            <a:endParaRPr lang="en-US" altLang="ja-JP"/>
          </a:p>
        </p:txBody>
      </p:sp>
    </p:spTree>
    <p:extLst>
      <p:ext uri="{BB962C8B-B14F-4D97-AF65-F5344CB8AC3E}">
        <p14:creationId xmlns:p14="http://schemas.microsoft.com/office/powerpoint/2010/main" val="2732972884"/>
      </p:ext>
    </p:extLst>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5257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705600" cy="5257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F13E9C4D-7680-4D3E-9151-37091805F0D5}" type="slidenum">
              <a:rPr lang="ja-JP" altLang="en-US"/>
              <a:pPr>
                <a:defRPr/>
              </a:pPr>
              <a:t>‹#›</a:t>
            </a:fld>
            <a:endParaRPr lang="en-US" altLang="ja-JP"/>
          </a:p>
        </p:txBody>
      </p:sp>
    </p:spTree>
    <p:extLst>
      <p:ext uri="{BB962C8B-B14F-4D97-AF65-F5344CB8AC3E}">
        <p14:creationId xmlns:p14="http://schemas.microsoft.com/office/powerpoint/2010/main" val="1661662470"/>
      </p:ext>
    </p:extLst>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948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5B9376-B385-45DA-A333-E1B19003B526}" type="datetime1">
              <a:rPr lang="en-US" altLang="zh-CN" smtClean="0">
                <a:solidFill>
                  <a:srgbClr val="454245">
                    <a:tint val="75000"/>
                  </a:srgbClr>
                </a:solidFill>
              </a:rPr>
              <a:pPr/>
              <a:t>9/24/2024</a:t>
            </a:fld>
            <a:endParaRPr lang="zh-CN" altLang="en-US">
              <a:solidFill>
                <a:srgbClr val="454245">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54245">
                  <a:tint val="75000"/>
                </a:srgbClr>
              </a:solidFill>
            </a:endParaRPr>
          </a:p>
        </p:txBody>
      </p:sp>
      <p:sp>
        <p:nvSpPr>
          <p:cNvPr id="5" name="灯片编号占位符 4"/>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pPr/>
              <a:t>‹#›</a:t>
            </a:fld>
            <a:r>
              <a:rPr lang="en-US" altLang="zh-CN" dirty="0">
                <a:solidFill>
                  <a:srgbClr val="454245">
                    <a:tint val="75000"/>
                  </a:srgbClr>
                </a:solidFill>
              </a:rPr>
              <a:t>/10</a:t>
            </a:r>
            <a:endParaRPr lang="zh-CN" altLang="en-US" dirty="0">
              <a:solidFill>
                <a:srgbClr val="454245">
                  <a:tint val="75000"/>
                </a:srgbClr>
              </a:solidFill>
            </a:endParaRPr>
          </a:p>
        </p:txBody>
      </p:sp>
    </p:spTree>
    <p:extLst>
      <p:ext uri="{BB962C8B-B14F-4D97-AF65-F5344CB8AC3E}">
        <p14:creationId xmlns:p14="http://schemas.microsoft.com/office/powerpoint/2010/main" val="2816176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6473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5114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169978"/>
      </p:ext>
    </p:extLst>
  </p:cSld>
  <p:clrMapOvr>
    <a:masterClrMapping/>
  </p:clrMapOvr>
  <p:transition spd="slow" advClick="0" advTm="0">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a:prstGeom prst="rect">
            <a:avLst/>
          </a:prstGeom>
        </p:spPr>
        <p:txBody>
          <a:bodyPr lIns="91432" tIns="45716" rIns="91432" bIns="45716"/>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3"/>
            <a:ext cx="4040188" cy="533136"/>
          </a:xfrm>
          <a:prstGeom prst="rect">
            <a:avLst/>
          </a:prstGeom>
        </p:spPr>
        <p:txBody>
          <a:bodyPr lIns="91432" tIns="45716" rIns="91432" bIns="45716" anchor="b"/>
          <a:lstStyle>
            <a:lvl1pPr marL="0" indent="0">
              <a:buNone/>
              <a:defRPr sz="2400" b="1"/>
            </a:lvl1pPr>
            <a:lvl2pPr marL="457161" indent="0">
              <a:buNone/>
              <a:defRPr sz="2000" b="1"/>
            </a:lvl2pPr>
            <a:lvl3pPr marL="914323" indent="0">
              <a:buNone/>
              <a:defRPr sz="1800" b="1"/>
            </a:lvl3pPr>
            <a:lvl4pPr marL="1371484" indent="0">
              <a:buNone/>
              <a:defRPr sz="1600" b="1"/>
            </a:lvl4pPr>
            <a:lvl5pPr marL="1828645" indent="0">
              <a:buNone/>
              <a:defRPr sz="1600" b="1"/>
            </a:lvl5pPr>
            <a:lvl6pPr marL="2285807" indent="0">
              <a:buNone/>
              <a:defRPr sz="1600" b="1"/>
            </a:lvl6pPr>
            <a:lvl7pPr marL="2742968" indent="0">
              <a:buNone/>
              <a:defRPr sz="1600" b="1"/>
            </a:lvl7pPr>
            <a:lvl8pPr marL="3200130" indent="0">
              <a:buNone/>
              <a:defRPr sz="1600" b="1"/>
            </a:lvl8pPr>
            <a:lvl9pPr marL="3657291"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a:prstGeom prst="rect">
            <a:avLst/>
          </a:prstGeom>
        </p:spPr>
        <p:txBody>
          <a:bodyPr lIns="91432" tIns="45716" rIns="91432" bIns="45716"/>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279263"/>
            <a:ext cx="4041775" cy="533136"/>
          </a:xfrm>
          <a:prstGeom prst="rect">
            <a:avLst/>
          </a:prstGeom>
        </p:spPr>
        <p:txBody>
          <a:bodyPr lIns="91432" tIns="45716" rIns="91432" bIns="45716" anchor="b"/>
          <a:lstStyle>
            <a:lvl1pPr marL="0" indent="0">
              <a:buNone/>
              <a:defRPr sz="2400" b="1"/>
            </a:lvl1pPr>
            <a:lvl2pPr marL="457161" indent="0">
              <a:buNone/>
              <a:defRPr sz="2000" b="1"/>
            </a:lvl2pPr>
            <a:lvl3pPr marL="914323" indent="0">
              <a:buNone/>
              <a:defRPr sz="1800" b="1"/>
            </a:lvl3pPr>
            <a:lvl4pPr marL="1371484" indent="0">
              <a:buNone/>
              <a:defRPr sz="1600" b="1"/>
            </a:lvl4pPr>
            <a:lvl5pPr marL="1828645" indent="0">
              <a:buNone/>
              <a:defRPr sz="1600" b="1"/>
            </a:lvl5pPr>
            <a:lvl6pPr marL="2285807" indent="0">
              <a:buNone/>
              <a:defRPr sz="1600" b="1"/>
            </a:lvl6pPr>
            <a:lvl7pPr marL="2742968" indent="0">
              <a:buNone/>
              <a:defRPr sz="1600" b="1"/>
            </a:lvl7pPr>
            <a:lvl8pPr marL="3200130" indent="0">
              <a:buNone/>
              <a:defRPr sz="1600" b="1"/>
            </a:lvl8pPr>
            <a:lvl9pPr marL="3657291"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812396"/>
            <a:ext cx="4041775" cy="3292740"/>
          </a:xfrm>
          <a:prstGeom prst="rect">
            <a:avLst/>
          </a:prstGeom>
        </p:spPr>
        <p:txBody>
          <a:bodyPr lIns="91432" tIns="45716" rIns="91432" bIns="45716"/>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5813569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928296"/>
      </p:ext>
    </p:extLst>
  </p:cSld>
  <p:clrMapOvr>
    <a:masterClrMapping/>
  </p:clrMapOvr>
  <p:transition spd="slow" advClick="0" advTm="0">
    <p:wip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202388"/>
      </p:ext>
    </p:extLst>
  </p:cSld>
  <p:clrMapOvr>
    <a:masterClrMapping/>
  </p:clrMapOvr>
  <p:transition spd="slow" advClick="0" advTm="0">
    <p:wip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8100990" y="337808"/>
            <a:ext cx="806859" cy="300034"/>
          </a:xfrm>
          <a:prstGeom prst="rect">
            <a:avLst/>
          </a:prstGeom>
          <a:noFill/>
        </p:spPr>
        <p:txBody>
          <a:bodyPr wrap="none" lIns="68534" tIns="34266" rIns="68534" bIns="34266" rtlCol="0">
            <a:spAutoFit/>
          </a:bodyPr>
          <a:lstStyle/>
          <a:p>
            <a:pPr algn="ctr" defTabSz="816188" fontAlgn="auto">
              <a:spcBef>
                <a:spcPts val="0"/>
              </a:spcBef>
              <a:spcAft>
                <a:spcPts val="0"/>
              </a:spcAft>
            </a:pPr>
            <a:r>
              <a:rPr lang="zh-CN" altLang="en-US" sz="1200" b="0" dirty="0" smtClean="0">
                <a:solidFill>
                  <a:prstClr val="black">
                    <a:lumMod val="50000"/>
                    <a:lumOff val="50000"/>
                  </a:prstClr>
                </a:solidFill>
                <a:latin typeface="微软雅黑" panose="020B0503020204020204" pitchFamily="34" charset="-122"/>
                <a:ea typeface="微软雅黑" panose="020B0503020204020204" pitchFamily="34" charset="-122"/>
              </a:rPr>
              <a:t>第</a:t>
            </a:r>
            <a:r>
              <a:rPr lang="zh-CN" altLang="en-US" sz="1400" b="0" dirty="0" smtClean="0">
                <a:solidFill>
                  <a:prstClr val="black">
                    <a:lumMod val="50000"/>
                    <a:lumOff val="50000"/>
                  </a:prstClr>
                </a:solidFill>
                <a:latin typeface="微软雅黑" panose="020B0503020204020204" pitchFamily="34" charset="-122"/>
                <a:ea typeface="微软雅黑" panose="020B0503020204020204" pitchFamily="34" charset="-122"/>
              </a:rPr>
              <a:t> </a:t>
            </a:r>
            <a:fld id="{2EEF1883-7A0E-4F66-9932-E581691AD397}" type="slidenum">
              <a:rPr lang="zh-CN" altLang="en-US" sz="1500" b="0" dirty="0" smtClean="0">
                <a:solidFill>
                  <a:prstClr val="black">
                    <a:lumMod val="50000"/>
                    <a:lumOff val="50000"/>
                  </a:prstClr>
                </a:solidFill>
                <a:latin typeface="微软雅黑" panose="020B0503020204020204" pitchFamily="34" charset="-122"/>
                <a:ea typeface="微软雅黑" panose="020B0503020204020204" pitchFamily="34" charset="-122"/>
              </a:rPr>
              <a:pPr algn="ctr" defTabSz="816188" fontAlgn="auto">
                <a:spcBef>
                  <a:spcPts val="0"/>
                </a:spcBef>
                <a:spcAft>
                  <a:spcPts val="0"/>
                </a:spcAft>
              </a:pPr>
              <a:t>‹#›</a:t>
            </a:fld>
            <a:r>
              <a:rPr lang="zh-CN" altLang="en-US" sz="1400" b="0" dirty="0" smtClean="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200" b="0" dirty="0" smtClean="0">
                <a:solidFill>
                  <a:prstClr val="black">
                    <a:lumMod val="50000"/>
                    <a:lumOff val="50000"/>
                  </a:prstClr>
                </a:solidFill>
                <a:latin typeface="微软雅黑" panose="020B0503020204020204" pitchFamily="34" charset="-122"/>
                <a:ea typeface="微软雅黑" panose="020B0503020204020204" pitchFamily="34" charset="-122"/>
              </a:rPr>
              <a:t>页</a:t>
            </a:r>
            <a:endParaRPr lang="zh-CN" altLang="en-US" sz="1200" b="0" dirty="0">
              <a:solidFill>
                <a:prstClr val="black">
                  <a:lumMod val="50000"/>
                  <a:lumOff val="50000"/>
                </a:prst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23" y="757752"/>
            <a:ext cx="915173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1943075" y="157845"/>
            <a:ext cx="3061030" cy="39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34" tIns="34266" rIns="68534" bIns="34266">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pPr defTabSz="816188" fontAlgn="auto">
              <a:spcBef>
                <a:spcPts val="0"/>
              </a:spcBef>
              <a:spcAft>
                <a:spcPts val="0"/>
              </a:spcAft>
            </a:pPr>
            <a:r>
              <a:rPr lang="zh-CN" altLang="en-US" sz="2100" dirty="0" smtClean="0">
                <a:solidFill>
                  <a:prstClr val="black">
                    <a:lumMod val="75000"/>
                    <a:lumOff val="25000"/>
                  </a:prstClr>
                </a:solidFill>
                <a:latin typeface="微软雅黑" panose="020B0503020204020204" pitchFamily="34" charset="-122"/>
              </a:rPr>
              <a:t>点击此处添加标题内容</a:t>
            </a:r>
            <a:endParaRPr lang="en-US" altLang="zh-CN" sz="2100" dirty="0">
              <a:solidFill>
                <a:prstClr val="black">
                  <a:lumMod val="75000"/>
                  <a:lumOff val="25000"/>
                </a:prstClr>
              </a:solidFill>
              <a:latin typeface="微软雅黑" panose="020B0503020204020204" pitchFamily="34" charset="-122"/>
            </a:endParaRPr>
          </a:p>
        </p:txBody>
      </p:sp>
      <p:sp>
        <p:nvSpPr>
          <p:cNvPr id="7" name="燕尾形 6"/>
          <p:cNvSpPr/>
          <p:nvPr userDrawn="1"/>
        </p:nvSpPr>
        <p:spPr>
          <a:xfrm>
            <a:off x="1189906" y="8"/>
            <a:ext cx="645147" cy="75775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66" rIns="68534" bIns="34266"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endParaRPr lang="zh-CN" altLang="en-US" b="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42931" y="150568"/>
            <a:ext cx="1092194" cy="438533"/>
          </a:xfrm>
          <a:prstGeom prst="rect">
            <a:avLst/>
          </a:prstGeom>
          <a:noFill/>
        </p:spPr>
        <p:txBody>
          <a:bodyPr wrap="none" lIns="68534" tIns="34266" rIns="68534" bIns="34266" rtlCol="0">
            <a:spAutoFit/>
          </a:bodyPr>
          <a:lstStyle/>
          <a:p>
            <a:pPr defTabSz="816188" fontAlgn="auto">
              <a:spcBef>
                <a:spcPts val="0"/>
              </a:spcBef>
              <a:spcAft>
                <a:spcPts val="0"/>
              </a:spcAft>
            </a:pPr>
            <a:r>
              <a:rPr lang="en-US" altLang="zh-CN" sz="2400" b="0" dirty="0" smtClean="0">
                <a:solidFill>
                  <a:srgbClr val="666666"/>
                </a:solidFill>
                <a:latin typeface="Eras Bold ITC" panose="020B0907030504020204" pitchFamily="34" charset="0"/>
                <a:ea typeface="微软雅黑" panose="020B0503020204020204" pitchFamily="34" charset="-122"/>
              </a:rPr>
              <a:t>LOGO</a:t>
            </a:r>
            <a:endParaRPr lang="zh-CN" altLang="en-US" sz="2400" b="0" dirty="0">
              <a:solidFill>
                <a:srgbClr val="666666"/>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313847061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16090"/>
      </p:ext>
    </p:extLst>
  </p:cSld>
  <p:clrMapOvr>
    <a:masterClrMapping/>
  </p:clrMapOvr>
  <p:transition spd="slow" advClick="0" advTm="0">
    <p:wip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912998" y="2521086"/>
            <a:ext cx="1813296" cy="2014773"/>
          </a:xfrm>
          <a:custGeom>
            <a:avLst/>
            <a:gdLst>
              <a:gd name="connsiteX0" fmla="*/ 1208864 w 2417728"/>
              <a:gd name="connsiteY0" fmla="*/ 0 h 2417728"/>
              <a:gd name="connsiteX1" fmla="*/ 2417728 w 2417728"/>
              <a:gd name="connsiteY1" fmla="*/ 1208864 h 2417728"/>
              <a:gd name="connsiteX2" fmla="*/ 1208864 w 2417728"/>
              <a:gd name="connsiteY2" fmla="*/ 2417728 h 2417728"/>
              <a:gd name="connsiteX3" fmla="*/ 0 w 2417728"/>
              <a:gd name="connsiteY3" fmla="*/ 1208864 h 2417728"/>
              <a:gd name="connsiteX4" fmla="*/ 1208864 w 2417728"/>
              <a:gd name="connsiteY4" fmla="*/ 0 h 241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728" h="2417728">
                <a:moveTo>
                  <a:pt x="1208864" y="0"/>
                </a:moveTo>
                <a:cubicBezTo>
                  <a:pt x="1876501" y="0"/>
                  <a:pt x="2417728" y="541227"/>
                  <a:pt x="2417728" y="1208864"/>
                </a:cubicBezTo>
                <a:cubicBezTo>
                  <a:pt x="2417728" y="1876501"/>
                  <a:pt x="1876501" y="2417728"/>
                  <a:pt x="1208864" y="2417728"/>
                </a:cubicBezTo>
                <a:cubicBezTo>
                  <a:pt x="541227" y="2417728"/>
                  <a:pt x="0" y="1876501"/>
                  <a:pt x="0" y="1208864"/>
                </a:cubicBezTo>
                <a:cubicBezTo>
                  <a:pt x="0" y="541227"/>
                  <a:pt x="541227" y="0"/>
                  <a:pt x="1208864" y="0"/>
                </a:cubicBezTo>
                <a:close/>
              </a:path>
            </a:pathLst>
          </a:custGeom>
        </p:spPr>
        <p:txBody>
          <a:bodyPr wrap="square" lIns="68534" tIns="34266" rIns="68534" bIns="34266">
            <a:noAutofit/>
          </a:bodyPr>
          <a:lstStyle/>
          <a:p>
            <a:endParaRPr lang="zh-CN" altLang="en-US"/>
          </a:p>
        </p:txBody>
      </p:sp>
      <p:sp>
        <p:nvSpPr>
          <p:cNvPr id="12" name="图片占位符 11"/>
          <p:cNvSpPr>
            <a:spLocks noGrp="1"/>
          </p:cNvSpPr>
          <p:nvPr>
            <p:ph type="pic" sz="quarter" idx="11"/>
          </p:nvPr>
        </p:nvSpPr>
        <p:spPr>
          <a:xfrm>
            <a:off x="3418146" y="1368015"/>
            <a:ext cx="1302227" cy="1446919"/>
          </a:xfrm>
          <a:custGeom>
            <a:avLst/>
            <a:gdLst>
              <a:gd name="connsiteX0" fmla="*/ 1208864 w 2417728"/>
              <a:gd name="connsiteY0" fmla="*/ 0 h 2417728"/>
              <a:gd name="connsiteX1" fmla="*/ 2417728 w 2417728"/>
              <a:gd name="connsiteY1" fmla="*/ 1208864 h 2417728"/>
              <a:gd name="connsiteX2" fmla="*/ 1208864 w 2417728"/>
              <a:gd name="connsiteY2" fmla="*/ 2417728 h 2417728"/>
              <a:gd name="connsiteX3" fmla="*/ 0 w 2417728"/>
              <a:gd name="connsiteY3" fmla="*/ 1208864 h 2417728"/>
              <a:gd name="connsiteX4" fmla="*/ 1208864 w 2417728"/>
              <a:gd name="connsiteY4" fmla="*/ 0 h 241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728" h="2417728">
                <a:moveTo>
                  <a:pt x="1208864" y="0"/>
                </a:moveTo>
                <a:cubicBezTo>
                  <a:pt x="1876501" y="0"/>
                  <a:pt x="2417728" y="541227"/>
                  <a:pt x="2417728" y="1208864"/>
                </a:cubicBezTo>
                <a:cubicBezTo>
                  <a:pt x="2417728" y="1876501"/>
                  <a:pt x="1876501" y="2417728"/>
                  <a:pt x="1208864" y="2417728"/>
                </a:cubicBezTo>
                <a:cubicBezTo>
                  <a:pt x="541227" y="2417728"/>
                  <a:pt x="0" y="1876501"/>
                  <a:pt x="0" y="1208864"/>
                </a:cubicBezTo>
                <a:cubicBezTo>
                  <a:pt x="0" y="541227"/>
                  <a:pt x="541227" y="0"/>
                  <a:pt x="1208864" y="0"/>
                </a:cubicBezTo>
                <a:close/>
              </a:path>
            </a:pathLst>
          </a:custGeom>
        </p:spPr>
        <p:txBody>
          <a:bodyPr wrap="square" lIns="68534" tIns="34266" rIns="68534" bIns="34266">
            <a:noAutofit/>
          </a:bodyPr>
          <a:lstStyle/>
          <a:p>
            <a:endParaRPr lang="zh-CN" altLang="en-US"/>
          </a:p>
        </p:txBody>
      </p:sp>
      <p:sp>
        <p:nvSpPr>
          <p:cNvPr id="13" name="图片占位符 12"/>
          <p:cNvSpPr>
            <a:spLocks noGrp="1"/>
          </p:cNvSpPr>
          <p:nvPr>
            <p:ph type="pic" sz="quarter" idx="12"/>
          </p:nvPr>
        </p:nvSpPr>
        <p:spPr>
          <a:xfrm>
            <a:off x="804453" y="2237384"/>
            <a:ext cx="1039580" cy="1155089"/>
          </a:xfrm>
          <a:custGeom>
            <a:avLst/>
            <a:gdLst>
              <a:gd name="connsiteX0" fmla="*/ 1208864 w 2417728"/>
              <a:gd name="connsiteY0" fmla="*/ 0 h 2417728"/>
              <a:gd name="connsiteX1" fmla="*/ 2417728 w 2417728"/>
              <a:gd name="connsiteY1" fmla="*/ 1208864 h 2417728"/>
              <a:gd name="connsiteX2" fmla="*/ 1208864 w 2417728"/>
              <a:gd name="connsiteY2" fmla="*/ 2417728 h 2417728"/>
              <a:gd name="connsiteX3" fmla="*/ 0 w 2417728"/>
              <a:gd name="connsiteY3" fmla="*/ 1208864 h 2417728"/>
              <a:gd name="connsiteX4" fmla="*/ 1208864 w 2417728"/>
              <a:gd name="connsiteY4" fmla="*/ 0 h 241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728" h="2417728">
                <a:moveTo>
                  <a:pt x="1208864" y="0"/>
                </a:moveTo>
                <a:cubicBezTo>
                  <a:pt x="1876501" y="0"/>
                  <a:pt x="2417728" y="541227"/>
                  <a:pt x="2417728" y="1208864"/>
                </a:cubicBezTo>
                <a:cubicBezTo>
                  <a:pt x="2417728" y="1876501"/>
                  <a:pt x="1876501" y="2417728"/>
                  <a:pt x="1208864" y="2417728"/>
                </a:cubicBezTo>
                <a:cubicBezTo>
                  <a:pt x="541227" y="2417728"/>
                  <a:pt x="0" y="1876501"/>
                  <a:pt x="0" y="1208864"/>
                </a:cubicBezTo>
                <a:cubicBezTo>
                  <a:pt x="0" y="541227"/>
                  <a:pt x="541227" y="0"/>
                  <a:pt x="1208864" y="0"/>
                </a:cubicBezTo>
                <a:close/>
              </a:path>
            </a:pathLst>
          </a:custGeom>
        </p:spPr>
        <p:txBody>
          <a:bodyPr wrap="square" lIns="68534" tIns="34266" rIns="68534" bIns="34266">
            <a:noAutofit/>
          </a:bodyPr>
          <a:lstStyle/>
          <a:p>
            <a:endParaRPr lang="zh-CN" altLang="en-US"/>
          </a:p>
        </p:txBody>
      </p:sp>
      <p:sp>
        <p:nvSpPr>
          <p:cNvPr id="14" name="图片占位符 13"/>
          <p:cNvSpPr>
            <a:spLocks noGrp="1"/>
          </p:cNvSpPr>
          <p:nvPr>
            <p:ph type="pic" sz="quarter" idx="13"/>
          </p:nvPr>
        </p:nvSpPr>
        <p:spPr>
          <a:xfrm>
            <a:off x="3796011" y="3728957"/>
            <a:ext cx="824418" cy="916020"/>
          </a:xfrm>
          <a:custGeom>
            <a:avLst/>
            <a:gdLst>
              <a:gd name="connsiteX0" fmla="*/ 1208864 w 2417728"/>
              <a:gd name="connsiteY0" fmla="*/ 0 h 2417728"/>
              <a:gd name="connsiteX1" fmla="*/ 2417728 w 2417728"/>
              <a:gd name="connsiteY1" fmla="*/ 1208864 h 2417728"/>
              <a:gd name="connsiteX2" fmla="*/ 1208864 w 2417728"/>
              <a:gd name="connsiteY2" fmla="*/ 2417728 h 2417728"/>
              <a:gd name="connsiteX3" fmla="*/ 0 w 2417728"/>
              <a:gd name="connsiteY3" fmla="*/ 1208864 h 2417728"/>
              <a:gd name="connsiteX4" fmla="*/ 1208864 w 2417728"/>
              <a:gd name="connsiteY4" fmla="*/ 0 h 241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728" h="2417728">
                <a:moveTo>
                  <a:pt x="1208864" y="0"/>
                </a:moveTo>
                <a:cubicBezTo>
                  <a:pt x="1876501" y="0"/>
                  <a:pt x="2417728" y="541227"/>
                  <a:pt x="2417728" y="1208864"/>
                </a:cubicBezTo>
                <a:cubicBezTo>
                  <a:pt x="2417728" y="1876501"/>
                  <a:pt x="1876501" y="2417728"/>
                  <a:pt x="1208864" y="2417728"/>
                </a:cubicBezTo>
                <a:cubicBezTo>
                  <a:pt x="541227" y="2417728"/>
                  <a:pt x="0" y="1876501"/>
                  <a:pt x="0" y="1208864"/>
                </a:cubicBezTo>
                <a:cubicBezTo>
                  <a:pt x="0" y="541227"/>
                  <a:pt x="541227" y="0"/>
                  <a:pt x="1208864" y="0"/>
                </a:cubicBezTo>
                <a:close/>
              </a:path>
            </a:pathLst>
          </a:custGeom>
        </p:spPr>
        <p:txBody>
          <a:bodyPr wrap="square" lIns="68534" tIns="34266" rIns="68534" bIns="34266">
            <a:noAutofit/>
          </a:bodyPr>
          <a:lstStyle/>
          <a:p>
            <a:endParaRPr lang="zh-CN" altLang="en-US" dirty="0"/>
          </a:p>
        </p:txBody>
      </p:sp>
      <p:sp>
        <p:nvSpPr>
          <p:cNvPr id="15" name="图片占位符 14"/>
          <p:cNvSpPr>
            <a:spLocks noGrp="1"/>
          </p:cNvSpPr>
          <p:nvPr>
            <p:ph type="pic" sz="quarter" idx="14"/>
          </p:nvPr>
        </p:nvSpPr>
        <p:spPr>
          <a:xfrm>
            <a:off x="2068426" y="1301078"/>
            <a:ext cx="612842" cy="680936"/>
          </a:xfrm>
          <a:custGeom>
            <a:avLst/>
            <a:gdLst>
              <a:gd name="connsiteX0" fmla="*/ 1208864 w 2417728"/>
              <a:gd name="connsiteY0" fmla="*/ 0 h 2417728"/>
              <a:gd name="connsiteX1" fmla="*/ 2417728 w 2417728"/>
              <a:gd name="connsiteY1" fmla="*/ 1208864 h 2417728"/>
              <a:gd name="connsiteX2" fmla="*/ 1208864 w 2417728"/>
              <a:gd name="connsiteY2" fmla="*/ 2417728 h 2417728"/>
              <a:gd name="connsiteX3" fmla="*/ 0 w 2417728"/>
              <a:gd name="connsiteY3" fmla="*/ 1208864 h 2417728"/>
              <a:gd name="connsiteX4" fmla="*/ 1208864 w 2417728"/>
              <a:gd name="connsiteY4" fmla="*/ 0 h 241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728" h="2417728">
                <a:moveTo>
                  <a:pt x="1208864" y="0"/>
                </a:moveTo>
                <a:cubicBezTo>
                  <a:pt x="1876501" y="0"/>
                  <a:pt x="2417728" y="541227"/>
                  <a:pt x="2417728" y="1208864"/>
                </a:cubicBezTo>
                <a:cubicBezTo>
                  <a:pt x="2417728" y="1876501"/>
                  <a:pt x="1876501" y="2417728"/>
                  <a:pt x="1208864" y="2417728"/>
                </a:cubicBezTo>
                <a:cubicBezTo>
                  <a:pt x="541227" y="2417728"/>
                  <a:pt x="0" y="1876501"/>
                  <a:pt x="0" y="1208864"/>
                </a:cubicBezTo>
                <a:cubicBezTo>
                  <a:pt x="0" y="541227"/>
                  <a:pt x="541227" y="0"/>
                  <a:pt x="1208864" y="0"/>
                </a:cubicBezTo>
                <a:close/>
              </a:path>
            </a:pathLst>
          </a:custGeom>
        </p:spPr>
        <p:txBody>
          <a:bodyPr wrap="square" lIns="68534" tIns="34266" rIns="68534" bIns="34266">
            <a:noAutofit/>
          </a:bodyPr>
          <a:lstStyle/>
          <a:p>
            <a:endParaRPr lang="zh-CN" altLang="en-US" dirty="0"/>
          </a:p>
        </p:txBody>
      </p:sp>
    </p:spTree>
    <p:extLst>
      <p:ext uri="{BB962C8B-B14F-4D97-AF65-F5344CB8AC3E}">
        <p14:creationId xmlns:p14="http://schemas.microsoft.com/office/powerpoint/2010/main" val="38660715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pSp>
        <p:nvGrpSpPr>
          <p:cNvPr id="3" name="PA-组合 26"/>
          <p:cNvGrpSpPr/>
          <p:nvPr userDrawn="1">
            <p:custDataLst>
              <p:tags r:id="rId1"/>
            </p:custDataLst>
          </p:nvPr>
        </p:nvGrpSpPr>
        <p:grpSpPr>
          <a:xfrm>
            <a:off x="-427767" y="-703502"/>
            <a:ext cx="10262795" cy="6266250"/>
            <a:chOff x="-598740" y="-833048"/>
            <a:chExt cx="13684084" cy="7519848"/>
          </a:xfrm>
        </p:grpSpPr>
        <p:sp>
          <p:nvSpPr>
            <p:cNvPr id="4" name="PA-矩形 28"/>
            <p:cNvSpPr/>
            <p:nvPr>
              <p:custDataLst>
                <p:tags r:id="rId2"/>
              </p:custDataLst>
            </p:nvPr>
          </p:nvSpPr>
          <p:spPr>
            <a:xfrm>
              <a:off x="178958" y="171200"/>
              <a:ext cx="11834085" cy="65156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8" fontAlgn="auto">
                <a:spcBef>
                  <a:spcPts val="0"/>
                </a:spcBef>
                <a:spcAft>
                  <a:spcPts val="0"/>
                </a:spcAft>
              </a:pPr>
              <a:endParaRPr lang="zh-CN" altLang="en-US" sz="1600" b="0" dirty="0">
                <a:solidFill>
                  <a:prstClr val="white"/>
                </a:solidFill>
              </a:endParaRPr>
            </a:p>
          </p:txBody>
        </p:sp>
        <p:sp>
          <p:nvSpPr>
            <p:cNvPr id="5" name="PA-矩形 34"/>
            <p:cNvSpPr/>
            <p:nvPr>
              <p:custDataLst>
                <p:tags r:id="rId3"/>
              </p:custDataLst>
            </p:nvPr>
          </p:nvSpPr>
          <p:spPr>
            <a:xfrm rot="18900000">
              <a:off x="-598740" y="-426217"/>
              <a:ext cx="1540440" cy="1056880"/>
            </a:xfrm>
            <a:prstGeom prst="rect">
              <a:avLst/>
            </a:prstGeom>
            <a:solidFill>
              <a:srgbClr val="F4D0D1"/>
            </a:solidFill>
            <a:ln>
              <a:noFill/>
            </a:ln>
            <a:effectLst>
              <a:outerShdw blurRad="50800" dist="508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8" fontAlgn="auto">
                <a:spcBef>
                  <a:spcPts val="0"/>
                </a:spcBef>
                <a:spcAft>
                  <a:spcPts val="0"/>
                </a:spcAft>
              </a:pPr>
              <a:endParaRPr lang="zh-CN" altLang="en-US" sz="1600" b="0" dirty="0">
                <a:solidFill>
                  <a:prstClr val="white"/>
                </a:solidFill>
              </a:endParaRPr>
            </a:p>
          </p:txBody>
        </p:sp>
        <p:sp>
          <p:nvSpPr>
            <p:cNvPr id="6" name="PA-矩形 35"/>
            <p:cNvSpPr/>
            <p:nvPr>
              <p:custDataLst>
                <p:tags r:id="rId4"/>
              </p:custDataLst>
            </p:nvPr>
          </p:nvSpPr>
          <p:spPr>
            <a:xfrm rot="18900000">
              <a:off x="11623538" y="-833048"/>
              <a:ext cx="820072" cy="1902966"/>
            </a:xfrm>
            <a:prstGeom prst="rect">
              <a:avLst/>
            </a:prstGeom>
            <a:solidFill>
              <a:srgbClr val="D97A83"/>
            </a:solidFill>
            <a:ln>
              <a:noFill/>
            </a:ln>
            <a:effectLst>
              <a:outerShdw blurRad="50800" dist="50800" dir="54000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8" fontAlgn="auto">
                <a:spcBef>
                  <a:spcPts val="0"/>
                </a:spcBef>
                <a:spcAft>
                  <a:spcPts val="0"/>
                </a:spcAft>
              </a:pPr>
              <a:endParaRPr lang="zh-CN" altLang="en-US" sz="1600" b="0" dirty="0">
                <a:solidFill>
                  <a:prstClr val="white"/>
                </a:solidFill>
              </a:endParaRPr>
            </a:p>
          </p:txBody>
        </p:sp>
        <p:sp>
          <p:nvSpPr>
            <p:cNvPr id="7" name="PA-文本框 37"/>
            <p:cNvSpPr txBox="1"/>
            <p:nvPr>
              <p:custDataLst>
                <p:tags r:id="rId5"/>
              </p:custDataLst>
            </p:nvPr>
          </p:nvSpPr>
          <p:spPr>
            <a:xfrm>
              <a:off x="4536558" y="452945"/>
              <a:ext cx="3118884" cy="498621"/>
            </a:xfrm>
            <a:prstGeom prst="rect">
              <a:avLst/>
            </a:prstGeom>
            <a:noFill/>
          </p:spPr>
          <p:txBody>
            <a:bodyPr wrap="none">
              <a:spAutoFit/>
              <a:scene3d>
                <a:camera prst="orthographicFront"/>
                <a:lightRig rig="threePt" dir="t"/>
              </a:scene3d>
              <a:sp3d contourW="12700"/>
            </a:bodyPr>
            <a:lstStyle/>
            <a:p>
              <a:pPr algn="ctr" defTabSz="816188" fontAlgn="auto">
                <a:spcBef>
                  <a:spcPts val="0"/>
                </a:spcBef>
                <a:spcAft>
                  <a:spcPts val="0"/>
                </a:spcAft>
                <a:defRPr/>
              </a:pPr>
              <a:r>
                <a:rPr lang="zh-CN" altLang="en-US" sz="2100" b="0" dirty="0">
                  <a:solidFill>
                    <a:prstClr val="black">
                      <a:lumMod val="75000"/>
                      <a:lumOff val="25000"/>
                    </a:prstClr>
                  </a:solidFill>
                  <a:latin typeface="华文细黑" panose="02010600040101010101" pitchFamily="2" charset="-122"/>
                  <a:ea typeface="华文细黑" panose="02010600040101010101" pitchFamily="2" charset="-122"/>
                </a:rPr>
                <a:t>复制您的标题到此</a:t>
              </a:r>
            </a:p>
          </p:txBody>
        </p:sp>
        <p:sp>
          <p:nvSpPr>
            <p:cNvPr id="8" name="PA-矩形 42"/>
            <p:cNvSpPr/>
            <p:nvPr>
              <p:custDataLst>
                <p:tags r:id="rId6"/>
              </p:custDataLst>
            </p:nvPr>
          </p:nvSpPr>
          <p:spPr>
            <a:xfrm rot="18900000">
              <a:off x="11791586" y="5016430"/>
              <a:ext cx="1293758" cy="1361442"/>
            </a:xfrm>
            <a:prstGeom prst="rect">
              <a:avLst/>
            </a:prstGeom>
            <a:solidFill>
              <a:srgbClr val="AEBBD0"/>
            </a:solidFill>
            <a:ln>
              <a:noFill/>
            </a:ln>
            <a:effectLst>
              <a:outerShdw blurRad="50800" dist="50800" dir="54000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188" fontAlgn="auto">
                <a:spcBef>
                  <a:spcPts val="0"/>
                </a:spcBef>
                <a:spcAft>
                  <a:spcPts val="0"/>
                </a:spcAft>
              </a:pPr>
              <a:endParaRPr lang="zh-CN" altLang="en-US" sz="1600" b="0">
                <a:solidFill>
                  <a:prstClr val="white"/>
                </a:solidFill>
              </a:endParaRPr>
            </a:p>
          </p:txBody>
        </p:sp>
      </p:grpSp>
    </p:spTree>
    <p:extLst>
      <p:ext uri="{BB962C8B-B14F-4D97-AF65-F5344CB8AC3E}">
        <p14:creationId xmlns:p14="http://schemas.microsoft.com/office/powerpoint/2010/main" val="1784564461"/>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2562" y="857280"/>
            <a:ext cx="8372163" cy="4101249"/>
          </a:xfrm>
        </p:spPr>
        <p:txBody>
          <a:bodyPr>
            <a:normAutofit/>
          </a:bodyPr>
          <a:lstStyle>
            <a:lvl1pPr>
              <a:buClr>
                <a:schemeClr val="accent1"/>
              </a:buClr>
              <a:defRPr sz="2200" b="0">
                <a:latin typeface="黑体" pitchFamily="49" charset="-122"/>
                <a:ea typeface="黑体" pitchFamily="49" charset="-122"/>
              </a:defRPr>
            </a:lvl1pPr>
            <a:lvl2pPr>
              <a:buClr>
                <a:schemeClr val="accent1"/>
              </a:buClr>
              <a:defRPr sz="2000">
                <a:latin typeface="黑体" pitchFamily="49" charset="-122"/>
                <a:ea typeface="黑体" pitchFamily="49" charset="-122"/>
              </a:defRPr>
            </a:lvl2pPr>
            <a:lvl3pPr>
              <a:buClr>
                <a:schemeClr val="accent1"/>
              </a:buClr>
              <a:defRPr sz="1200"/>
            </a:lvl3pPr>
            <a:lvl4pPr>
              <a:buClr>
                <a:schemeClr val="accent1"/>
              </a:buClr>
              <a:defRPr sz="1100"/>
            </a:lvl4pPr>
            <a:lvl5pPr>
              <a:buClr>
                <a:schemeClr val="accent1"/>
              </a:buClr>
              <a:defRPr sz="11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2" y="0"/>
            <a:ext cx="9144003" cy="625252"/>
          </a:xfrm>
          <a:prstGeom prst="rect">
            <a:avLst/>
          </a:prstGeom>
          <a:solidFill>
            <a:srgbClr val="0049B4"/>
          </a:solidFill>
        </p:spPr>
        <p:txBody>
          <a:bodyPr lIns="180000" tIns="144000" rIns="68574" bIns="34287"/>
          <a:lstStyle>
            <a:lvl1pPr>
              <a:lnSpc>
                <a:spcPct val="100000"/>
              </a:lnSpc>
              <a:spcBef>
                <a:spcPts val="600"/>
              </a:spcBef>
              <a:defRPr sz="2800" b="1">
                <a:solidFill>
                  <a:schemeClr val="bg1"/>
                </a:solidFill>
                <a:latin typeface="黑体" pitchFamily="49" charset="-122"/>
                <a:ea typeface="黑体"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233506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矩形 3"/>
          <p:cNvSpPr>
            <a:spLocks noChangeArrowheads="1"/>
          </p:cNvSpPr>
          <p:nvPr/>
        </p:nvSpPr>
        <p:spPr bwMode="auto">
          <a:xfrm>
            <a:off x="690563" y="183886"/>
            <a:ext cx="7857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3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en-US" sz="3600" dirty="0"/>
          </a:p>
        </p:txBody>
      </p:sp>
      <p:sp>
        <p:nvSpPr>
          <p:cNvPr id="3" name="内容占位符 2"/>
          <p:cNvSpPr>
            <a:spLocks noGrp="1"/>
          </p:cNvSpPr>
          <p:nvPr>
            <p:ph idx="1"/>
          </p:nvPr>
        </p:nvSpPr>
        <p:spPr>
          <a:xfrm>
            <a:off x="457200" y="1333500"/>
            <a:ext cx="8229600" cy="3771636"/>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139137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143000"/>
            <a:ext cx="8153400" cy="3962136"/>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41521554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420158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52500"/>
          </a:xfrm>
          <a:prstGeom prst="rect">
            <a:avLst/>
          </a:prstGeom>
        </p:spPr>
        <p:txBody>
          <a:bodyPr lIns="91432" tIns="45716" rIns="91432" bIns="45716"/>
          <a:lstStyle/>
          <a:p>
            <a:r>
              <a:rPr lang="zh-CN" altLang="en-US" smtClean="0"/>
              <a:t>单击此处编辑母版标题样式</a:t>
            </a:r>
            <a:endParaRPr lang="zh-CN" altLang="en-US"/>
          </a:p>
        </p:txBody>
      </p:sp>
    </p:spTree>
    <p:extLst>
      <p:ext uri="{BB962C8B-B14F-4D97-AF65-F5344CB8AC3E}">
        <p14:creationId xmlns:p14="http://schemas.microsoft.com/office/powerpoint/2010/main" val="2866803981"/>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143000"/>
            <a:ext cx="8153400" cy="3962136"/>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15968684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15167657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752600" y="63500"/>
            <a:ext cx="73914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432738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63500"/>
            <a:ext cx="80010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1919241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8775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8542686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143000"/>
            <a:ext cx="8153400" cy="3962136"/>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460647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30207530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752600" y="63500"/>
            <a:ext cx="73914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6868505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63500"/>
            <a:ext cx="80010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1208490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31189"/>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251023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32399360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143000"/>
            <a:ext cx="8153400" cy="3962136"/>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4058392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2105678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752600" y="63500"/>
            <a:ext cx="73914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21863507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63500"/>
            <a:ext cx="80010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14057855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274341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8926233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143000"/>
            <a:ext cx="8153400" cy="3962136"/>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8543866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3535971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3" y="227541"/>
            <a:ext cx="3008313" cy="968376"/>
          </a:xfrm>
          <a:prstGeom prst="rect">
            <a:avLst/>
          </a:prstGeom>
        </p:spPr>
        <p:txBody>
          <a:bodyPr lIns="91432" tIns="45716" rIns="91432" bIns="45716"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9"/>
            <a:ext cx="5111750" cy="4877594"/>
          </a:xfrm>
          <a:prstGeom prst="rect">
            <a:avLst/>
          </a:prstGeom>
        </p:spPr>
        <p:txBody>
          <a:bodyPr lIns="91432" tIns="45716" rIns="91432" bIns="45716"/>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13" y="1195924"/>
            <a:ext cx="3008313" cy="3909219"/>
          </a:xfrm>
          <a:prstGeom prst="rect">
            <a:avLst/>
          </a:prstGeom>
        </p:spPr>
        <p:txBody>
          <a:bodyPr lIns="91432" tIns="45716" rIns="91432" bIns="45716"/>
          <a:lstStyle>
            <a:lvl1pPr marL="0" indent="0">
              <a:buNone/>
              <a:defRPr sz="1400"/>
            </a:lvl1pPr>
            <a:lvl2pPr marL="457161" indent="0">
              <a:buNone/>
              <a:defRPr sz="1200"/>
            </a:lvl2pPr>
            <a:lvl3pPr marL="914323" indent="0">
              <a:buNone/>
              <a:defRPr sz="1000"/>
            </a:lvl3pPr>
            <a:lvl4pPr marL="1371484" indent="0">
              <a:buNone/>
              <a:defRPr sz="900"/>
            </a:lvl4pPr>
            <a:lvl5pPr marL="1828645" indent="0">
              <a:buNone/>
              <a:defRPr sz="900"/>
            </a:lvl5pPr>
            <a:lvl6pPr marL="2285807" indent="0">
              <a:buNone/>
              <a:defRPr sz="900"/>
            </a:lvl6pPr>
            <a:lvl7pPr marL="2742968" indent="0">
              <a:buNone/>
              <a:defRPr sz="900"/>
            </a:lvl7pPr>
            <a:lvl8pPr marL="3200130" indent="0">
              <a:buNone/>
              <a:defRPr sz="900"/>
            </a:lvl8pPr>
            <a:lvl9pPr marL="3657291"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195536673"/>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752600" y="63500"/>
            <a:ext cx="73914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41912643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63500"/>
            <a:ext cx="80010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22258762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337714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extLst>
      <p:ext uri="{BB962C8B-B14F-4D97-AF65-F5344CB8AC3E}">
        <p14:creationId xmlns:p14="http://schemas.microsoft.com/office/powerpoint/2010/main" val="11399420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143000"/>
            <a:ext cx="8153400" cy="3962136"/>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41073168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idx="10"/>
          </p:nvPr>
        </p:nvSpPr>
        <p:spPr>
          <a:xfrm>
            <a:off x="1143000" y="63500"/>
            <a:ext cx="8001000" cy="762000"/>
          </a:xfrm>
        </p:spPr>
        <p:txBody>
          <a:bodyPr/>
          <a:lstStyle/>
          <a:p>
            <a:r>
              <a:rPr lang="zh-CN" altLang="en-US" noProof="1" smtClean="0"/>
              <a:t>单击此处编辑母版标题样式</a:t>
            </a:r>
            <a:endParaRPr lang="zh-CN" altLang="en-US" noProof="1"/>
          </a:p>
        </p:txBody>
      </p:sp>
    </p:spTree>
    <p:extLst>
      <p:ext uri="{BB962C8B-B14F-4D97-AF65-F5344CB8AC3E}">
        <p14:creationId xmlns:p14="http://schemas.microsoft.com/office/powerpoint/2010/main" val="14317818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752600" y="63500"/>
            <a:ext cx="73914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22422294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63500"/>
            <a:ext cx="8001000" cy="7620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2854122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33500"/>
            <a:ext cx="4038600" cy="3771636"/>
          </a:xfrm>
          <a:prstGeom prst="rect">
            <a:avLst/>
          </a:prstGeo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448000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2562" y="857280"/>
            <a:ext cx="8372163" cy="4101249"/>
          </a:xfrm>
        </p:spPr>
        <p:txBody>
          <a:bodyPr>
            <a:normAutofit/>
          </a:bodyPr>
          <a:lstStyle>
            <a:lvl1pPr>
              <a:buClr>
                <a:schemeClr val="accent1"/>
              </a:buClr>
              <a:defRPr sz="2200" b="0">
                <a:latin typeface="黑体" pitchFamily="49" charset="-122"/>
                <a:ea typeface="黑体" pitchFamily="49" charset="-122"/>
              </a:defRPr>
            </a:lvl1pPr>
            <a:lvl2pPr>
              <a:buClr>
                <a:schemeClr val="accent1"/>
              </a:buClr>
              <a:defRPr sz="2000">
                <a:latin typeface="黑体" pitchFamily="49" charset="-122"/>
                <a:ea typeface="黑体" pitchFamily="49" charset="-122"/>
              </a:defRPr>
            </a:lvl2pPr>
            <a:lvl3pPr>
              <a:buClr>
                <a:schemeClr val="accent1"/>
              </a:buClr>
              <a:defRPr sz="1200"/>
            </a:lvl3pPr>
            <a:lvl4pPr>
              <a:buClr>
                <a:schemeClr val="accent1"/>
              </a:buClr>
              <a:defRPr sz="1100"/>
            </a:lvl4pPr>
            <a:lvl5pPr>
              <a:buClr>
                <a:schemeClr val="accent1"/>
              </a:buClr>
              <a:defRPr sz="11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p:nvPr>
        </p:nvSpPr>
        <p:spPr>
          <a:xfrm>
            <a:off x="-2" y="0"/>
            <a:ext cx="9144003" cy="625252"/>
          </a:xfrm>
          <a:prstGeom prst="rect">
            <a:avLst/>
          </a:prstGeom>
          <a:solidFill>
            <a:srgbClr val="0049B4"/>
          </a:solidFill>
        </p:spPr>
        <p:txBody>
          <a:bodyPr lIns="180000" tIns="144000" rIns="68574" bIns="34287"/>
          <a:lstStyle>
            <a:lvl1pPr>
              <a:lnSpc>
                <a:spcPct val="100000"/>
              </a:lnSpc>
              <a:spcBef>
                <a:spcPts val="600"/>
              </a:spcBef>
              <a:defRPr sz="2800" b="1">
                <a:solidFill>
                  <a:schemeClr val="bg1"/>
                </a:solidFill>
                <a:latin typeface="黑体" pitchFamily="49" charset="-122"/>
                <a:ea typeface="黑体" pitchFamily="49" charset="-122"/>
              </a:defRPr>
            </a:lvl1pPr>
          </a:lstStyle>
          <a:p>
            <a:r>
              <a:rPr lang="zh-CN" altLang="en-US" dirty="0"/>
              <a:t>单击此处编辑母版标题样式</a:t>
            </a:r>
          </a:p>
        </p:txBody>
      </p:sp>
      <p:sp>
        <p:nvSpPr>
          <p:cNvPr id="8" name="标题 4"/>
          <p:cNvSpPr txBox="1">
            <a:spLocks/>
          </p:cNvSpPr>
          <p:nvPr userDrawn="1"/>
        </p:nvSpPr>
        <p:spPr>
          <a:xfrm>
            <a:off x="0" y="5161756"/>
            <a:ext cx="9144000" cy="576065"/>
          </a:xfrm>
          <a:prstGeom prst="rect">
            <a:avLst/>
          </a:prstGeom>
          <a:gradFill flip="none" rotWithShape="1">
            <a:gsLst>
              <a:gs pos="0">
                <a:srgbClr val="000000"/>
              </a:gs>
              <a:gs pos="0">
                <a:srgbClr val="0A128C"/>
              </a:gs>
              <a:gs pos="70000">
                <a:srgbClr val="181CC7"/>
              </a:gs>
              <a:gs pos="88000">
                <a:srgbClr val="7005D4"/>
              </a:gs>
              <a:gs pos="0">
                <a:srgbClr val="8C3D91"/>
              </a:gs>
            </a:gsLst>
            <a:path path="circle">
              <a:fillToRect l="100000" t="100000"/>
            </a:path>
            <a:tileRect r="-100000" b="-100000"/>
          </a:gradFill>
        </p:spPr>
        <p:txBody>
          <a:bodyPr lIns="0" tIns="0" rIns="68574" bIns="34287"/>
          <a:lstStyle>
            <a:lvl1pPr marL="0" marR="0" indent="0" algn="l" defTabSz="914400" rtl="0" eaLnBrk="1" fontAlgn="base" latinLnBrk="0" hangingPunct="1">
              <a:lnSpc>
                <a:spcPct val="90000"/>
              </a:lnSpc>
              <a:spcBef>
                <a:spcPct val="0"/>
              </a:spcBef>
              <a:spcAft>
                <a:spcPct val="0"/>
              </a:spcAft>
              <a:buClrTx/>
              <a:buSzTx/>
              <a:buFontTx/>
              <a:buNone/>
              <a:tabLst/>
              <a:defRPr sz="1800" b="1" kern="1200" baseline="0">
                <a:solidFill>
                  <a:schemeClr val="accent1"/>
                </a:solidFill>
                <a:latin typeface="宋体" pitchFamily="2" charset="-122"/>
                <a:ea typeface="宋体" pitchFamily="2" charset="-122"/>
                <a:cs typeface="+mj-cs"/>
              </a:defRPr>
            </a:lvl1pPr>
            <a:lvl2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2pPr>
            <a:lvl3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3pPr>
            <a:lvl4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4pPr>
            <a:lvl5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5pPr>
            <a:lvl6pPr marL="342900"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6pPr>
            <a:lvl7pPr marL="685800"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7pPr>
            <a:lvl8pPr marL="1028700"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8pPr>
            <a:lvl9pPr marL="1371600"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smtClean="0">
                <a:ln>
                  <a:noFill/>
                </a:ln>
                <a:solidFill>
                  <a:srgbClr val="FFFFFF"/>
                </a:solidFill>
                <a:effectLst/>
                <a:uLnTx/>
                <a:uFillTx/>
                <a:latin typeface="宋体" pitchFamily="2" charset="-122"/>
                <a:ea typeface="宋体" pitchFamily="2" charset="-122"/>
                <a:cs typeface="+mj-cs"/>
              </a:rPr>
              <a:t>  </a:t>
            </a:r>
            <a:r>
              <a:rPr kumimoji="0" lang="en-US" altLang="zh-CN" sz="1600" b="1" i="0" u="none" strike="noStrike" kern="1200" cap="none" spc="0" normalizeH="0" baseline="0" noProof="0" dirty="0" smtClean="0">
                <a:ln>
                  <a:noFill/>
                </a:ln>
                <a:solidFill>
                  <a:srgbClr val="FFFFFF"/>
                </a:solidFill>
                <a:effectLst/>
                <a:uLnTx/>
                <a:uFillTx/>
                <a:latin typeface="黑体" pitchFamily="49" charset="-122"/>
                <a:ea typeface="黑体" pitchFamily="49" charset="-122"/>
                <a:cs typeface="+mj-cs"/>
              </a:rPr>
              <a:t>《</a:t>
            </a:r>
            <a:r>
              <a:rPr kumimoji="0" lang="en-US" altLang="zh-CN" sz="1600" b="1" i="0" u="none" strike="noStrike" kern="1200" cap="none" spc="0" normalizeH="0" baseline="0" noProof="0" dirty="0" err="1" smtClean="0">
                <a:ln>
                  <a:noFill/>
                </a:ln>
                <a:solidFill>
                  <a:srgbClr val="FFFFFF"/>
                </a:solidFill>
                <a:effectLst/>
                <a:uLnTx/>
                <a:uFillTx/>
                <a:latin typeface="黑体" pitchFamily="49" charset="-122"/>
                <a:ea typeface="黑体" pitchFamily="49" charset="-122"/>
                <a:cs typeface="+mj-cs"/>
              </a:rPr>
              <a:t>Hadoop+Spark</a:t>
            </a:r>
            <a:r>
              <a:rPr kumimoji="0" lang="zh-CN" altLang="en-US" sz="1600" b="1" i="0" u="none" strike="noStrike" kern="1200" cap="none" spc="0" normalizeH="0" baseline="0" noProof="0" dirty="0" smtClean="0">
                <a:ln>
                  <a:noFill/>
                </a:ln>
                <a:solidFill>
                  <a:srgbClr val="FFFFFF"/>
                </a:solidFill>
                <a:effectLst/>
                <a:uLnTx/>
                <a:uFillTx/>
                <a:latin typeface="黑体" pitchFamily="49" charset="-122"/>
                <a:ea typeface="黑体" pitchFamily="49" charset="-122"/>
                <a:cs typeface="+mj-cs"/>
              </a:rPr>
              <a:t>大数据技术</a:t>
            </a:r>
            <a:r>
              <a:rPr kumimoji="0" lang="en-US" altLang="zh-CN" sz="1600" b="1" i="0" u="none" strike="noStrike" kern="1200" cap="none" spc="0" normalizeH="0" baseline="0" noProof="0" dirty="0" smtClean="0">
                <a:ln>
                  <a:noFill/>
                </a:ln>
                <a:solidFill>
                  <a:srgbClr val="FFFFFF"/>
                </a:solidFill>
                <a:effectLst/>
                <a:uLnTx/>
                <a:uFillTx/>
                <a:latin typeface="黑体" pitchFamily="49" charset="-122"/>
                <a:ea typeface="黑体" pitchFamily="49" charset="-122"/>
                <a:cs typeface="+mj-cs"/>
              </a:rPr>
              <a:t>》       </a:t>
            </a:r>
            <a:r>
              <a:rPr kumimoji="0" lang="zh-CN" altLang="en-US" sz="1600" b="1" i="0" u="none" strike="noStrike" kern="1200" cap="none" spc="0" normalizeH="0" baseline="0" noProof="0" dirty="0" smtClean="0">
                <a:ln>
                  <a:noFill/>
                </a:ln>
                <a:solidFill>
                  <a:srgbClr val="FFFFFF"/>
                </a:solidFill>
                <a:effectLst/>
                <a:uLnTx/>
                <a:uFillTx/>
                <a:latin typeface="黑体" pitchFamily="49" charset="-122"/>
                <a:ea typeface="黑体" pitchFamily="49" charset="-122"/>
                <a:cs typeface="+mj-cs"/>
              </a:rPr>
              <a:t>教材官网：</a:t>
            </a:r>
            <a:r>
              <a:rPr kumimoji="0" lang="en-US" altLang="zh-CN" sz="1600" b="1" i="0" u="none" strike="noStrike" kern="1200" cap="none" spc="0" normalizeH="0" baseline="0" noProof="0" dirty="0" smtClean="0">
                <a:ln>
                  <a:noFill/>
                </a:ln>
                <a:solidFill>
                  <a:srgbClr val="FFFFFF"/>
                </a:solidFill>
                <a:effectLst/>
                <a:uLnTx/>
                <a:uFillTx/>
                <a:latin typeface="黑体" pitchFamily="49" charset="-122"/>
                <a:ea typeface="黑体" pitchFamily="49" charset="-122"/>
                <a:cs typeface="+mj-cs"/>
              </a:rPr>
              <a:t>http://www.bdlab.net.cn</a:t>
            </a:r>
            <a:endParaRPr kumimoji="0" lang="zh-CN" altLang="en-US" sz="1600" b="1" i="0" u="none" strike="noStrike" kern="1200" cap="none" spc="0" normalizeH="0" baseline="0" noProof="0" dirty="0">
              <a:ln>
                <a:noFill/>
              </a:ln>
              <a:solidFill>
                <a:srgbClr val="FFFFFF"/>
              </a:solidFill>
              <a:effectLst/>
              <a:uLnTx/>
              <a:uFillTx/>
              <a:latin typeface="黑体" pitchFamily="49" charset="-122"/>
              <a:ea typeface="黑体" pitchFamily="49" charset="-122"/>
              <a:cs typeface="+mj-cs"/>
            </a:endParaRPr>
          </a:p>
        </p:txBody>
      </p:sp>
    </p:spTree>
    <p:extLst>
      <p:ext uri="{BB962C8B-B14F-4D97-AF65-F5344CB8AC3E}">
        <p14:creationId xmlns:p14="http://schemas.microsoft.com/office/powerpoint/2010/main" val="27430739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1"/>
            <a:ext cx="5486400" cy="472282"/>
          </a:xfrm>
          <a:prstGeom prst="rect">
            <a:avLst/>
          </a:prstGeom>
        </p:spPr>
        <p:txBody>
          <a:bodyPr lIns="91432" tIns="45716" rIns="91432" bIns="45716"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a:prstGeom prst="rect">
            <a:avLst/>
          </a:prstGeom>
        </p:spPr>
        <p:txBody>
          <a:bodyPr lIns="91432" tIns="45716" rIns="91432" bIns="45716"/>
          <a:lstStyle>
            <a:lvl1pPr marL="0" indent="0">
              <a:buNone/>
              <a:defRPr sz="3200"/>
            </a:lvl1pPr>
            <a:lvl2pPr marL="457161" indent="0">
              <a:buNone/>
              <a:defRPr sz="2800"/>
            </a:lvl2pPr>
            <a:lvl3pPr marL="914323" indent="0">
              <a:buNone/>
              <a:defRPr sz="2400"/>
            </a:lvl3pPr>
            <a:lvl4pPr marL="1371484" indent="0">
              <a:buNone/>
              <a:defRPr sz="2000"/>
            </a:lvl4pPr>
            <a:lvl5pPr marL="1828645" indent="0">
              <a:buNone/>
              <a:defRPr sz="2000"/>
            </a:lvl5pPr>
            <a:lvl6pPr marL="2285807" indent="0">
              <a:buNone/>
              <a:defRPr sz="2000"/>
            </a:lvl6pPr>
            <a:lvl7pPr marL="2742968" indent="0">
              <a:buNone/>
              <a:defRPr sz="2000"/>
            </a:lvl7pPr>
            <a:lvl8pPr marL="3200130" indent="0">
              <a:buNone/>
              <a:defRPr sz="2000"/>
            </a:lvl8pPr>
            <a:lvl9pPr marL="3657291"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472788"/>
            <a:ext cx="5486400" cy="670719"/>
          </a:xfrm>
          <a:prstGeom prst="rect">
            <a:avLst/>
          </a:prstGeom>
        </p:spPr>
        <p:txBody>
          <a:bodyPr lIns="91432" tIns="45716" rIns="91432" bIns="45716"/>
          <a:lstStyle>
            <a:lvl1pPr marL="0" indent="0">
              <a:buNone/>
              <a:defRPr sz="1400"/>
            </a:lvl1pPr>
            <a:lvl2pPr marL="457161" indent="0">
              <a:buNone/>
              <a:defRPr sz="1200"/>
            </a:lvl2pPr>
            <a:lvl3pPr marL="914323" indent="0">
              <a:buNone/>
              <a:defRPr sz="1000"/>
            </a:lvl3pPr>
            <a:lvl4pPr marL="1371484" indent="0">
              <a:buNone/>
              <a:defRPr sz="900"/>
            </a:lvl4pPr>
            <a:lvl5pPr marL="1828645" indent="0">
              <a:buNone/>
              <a:defRPr sz="900"/>
            </a:lvl5pPr>
            <a:lvl6pPr marL="2285807" indent="0">
              <a:buNone/>
              <a:defRPr sz="900"/>
            </a:lvl6pPr>
            <a:lvl7pPr marL="2742968" indent="0">
              <a:buNone/>
              <a:defRPr sz="900"/>
            </a:lvl7pPr>
            <a:lvl8pPr marL="3200130" indent="0">
              <a:buNone/>
              <a:defRPr sz="900"/>
            </a:lvl8pPr>
            <a:lvl9pPr marL="3657291"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604018289"/>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标题 1"/>
          <p:cNvSpPr txBox="1">
            <a:spLocks/>
          </p:cNvSpPr>
          <p:nvPr userDrawn="1"/>
        </p:nvSpPr>
        <p:spPr bwMode="auto">
          <a:xfrm>
            <a:off x="1143000" y="63500"/>
            <a:ext cx="8001000" cy="762000"/>
          </a:xfrm>
          <a:prstGeom prst="rect">
            <a:avLst/>
          </a:prstGeom>
          <a:noFill/>
          <a:ln w="9525">
            <a:noFill/>
            <a:miter lim="800000"/>
            <a:headEnd/>
            <a:tailEnd/>
          </a:ln>
        </p:spPr>
        <p:txBody>
          <a:bodyPr anchor="ctr"/>
          <a:lstStyle/>
          <a:p>
            <a:pPr marL="0" marR="0" lvl="0" indent="0" algn="l" defTabSz="761970" rtl="0" eaLnBrk="0" fontAlgn="base" latinLnBrk="0" hangingPunct="0">
              <a:lnSpc>
                <a:spcPct val="100000"/>
              </a:lnSpc>
              <a:spcBef>
                <a:spcPct val="0"/>
              </a:spcBef>
              <a:spcAft>
                <a:spcPct val="0"/>
              </a:spcAft>
              <a:buClrTx/>
              <a:buSzTx/>
              <a:buFontTx/>
              <a:buNone/>
              <a:tabLst/>
              <a:defRPr/>
            </a:pPr>
            <a:r>
              <a:rPr kumimoji="0" lang="zh-CN" altLang="en-US" sz="2667" b="0" i="0" u="none" strike="noStrike" kern="0" cap="none" spc="0" normalizeH="0" baseline="0" noProof="0" dirty="0">
                <a:ln>
                  <a:noFill/>
                </a:ln>
                <a:solidFill>
                  <a:srgbClr val="FFFFFF"/>
                </a:solidFill>
                <a:effectLst/>
                <a:uLnTx/>
                <a:uFillTx/>
                <a:latin typeface="Arial"/>
                <a:ea typeface="黑体"/>
                <a:cs typeface="+mn-cs"/>
              </a:rPr>
              <a:t>单击此处编辑母版标题样式</a:t>
            </a:r>
          </a:p>
        </p:txBody>
      </p:sp>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129338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948678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63500"/>
            <a:ext cx="8001000" cy="762000"/>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6083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7.xml"/><Relationship Id="rId7" Type="http://schemas.openxmlformats.org/officeDocument/2006/relationships/theme" Target="../theme/theme10.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3.xml"/><Relationship Id="rId7" Type="http://schemas.openxmlformats.org/officeDocument/2006/relationships/theme" Target="../theme/theme11.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79.xml"/><Relationship Id="rId7" Type="http://schemas.openxmlformats.org/officeDocument/2006/relationships/theme" Target="../theme/theme12.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5.xml"/><Relationship Id="rId7" Type="http://schemas.openxmlformats.org/officeDocument/2006/relationships/theme" Target="../theme/theme13.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89.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slideLayout" Target="../slideLayouts/slideLayout91.xml"/><Relationship Id="rId1" Type="http://schemas.openxmlformats.org/officeDocument/2006/relationships/slideLayout" Target="../slideLayouts/slideLayout90.xml"/><Relationship Id="rId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theme" Target="../theme/theme9.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572" r:id="rId1"/>
    <p:sldLayoutId id="2147485573" r:id="rId2"/>
    <p:sldLayoutId id="2147485574" r:id="rId3"/>
    <p:sldLayoutId id="2147485575" r:id="rId4"/>
    <p:sldLayoutId id="2147485576" r:id="rId5"/>
    <p:sldLayoutId id="2147485577" r:id="rId6"/>
    <p:sldLayoutId id="2147485578" r:id="rId7"/>
    <p:sldLayoutId id="2147485579" r:id="rId8"/>
    <p:sldLayoutId id="2147485580" r:id="rId9"/>
    <p:sldLayoutId id="2147485581" r:id="rId10"/>
    <p:sldLayoutId id="2147485582" r:id="rId11"/>
  </p:sldLayoutIdLst>
  <p:transition/>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161" algn="l" rtl="0" fontAlgn="base">
        <a:spcBef>
          <a:spcPct val="0"/>
        </a:spcBef>
        <a:spcAft>
          <a:spcPct val="0"/>
        </a:spcAft>
        <a:defRPr sz="3800">
          <a:solidFill>
            <a:schemeClr val="tx2"/>
          </a:solidFill>
          <a:latin typeface="Verdana" pitchFamily="34" charset="0"/>
          <a:ea typeface="宋体" pitchFamily="2" charset="-122"/>
        </a:defRPr>
      </a:lvl6pPr>
      <a:lvl7pPr marL="914323" algn="l" rtl="0" fontAlgn="base">
        <a:spcBef>
          <a:spcPct val="0"/>
        </a:spcBef>
        <a:spcAft>
          <a:spcPct val="0"/>
        </a:spcAft>
        <a:defRPr sz="3800">
          <a:solidFill>
            <a:schemeClr val="tx2"/>
          </a:solidFill>
          <a:latin typeface="Verdana" pitchFamily="34" charset="0"/>
          <a:ea typeface="宋体" pitchFamily="2" charset="-122"/>
        </a:defRPr>
      </a:lvl7pPr>
      <a:lvl8pPr marL="1371484" algn="l" rtl="0" fontAlgn="base">
        <a:spcBef>
          <a:spcPct val="0"/>
        </a:spcBef>
        <a:spcAft>
          <a:spcPct val="0"/>
        </a:spcAft>
        <a:defRPr sz="3800">
          <a:solidFill>
            <a:schemeClr val="tx2"/>
          </a:solidFill>
          <a:latin typeface="Verdana" pitchFamily="34" charset="0"/>
          <a:ea typeface="宋体" pitchFamily="2" charset="-122"/>
        </a:defRPr>
      </a:lvl8pPr>
      <a:lvl9pPr marL="1828645"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860" indent="-46986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7973" indent="-436526"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815" indent="-395255"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720" indent="-387317"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736" indent="-398429"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0897" indent="-398429"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058" indent="-398429"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220" indent="-398429"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381" indent="-398429"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323" rtl="0" eaLnBrk="1" latinLnBrk="0" hangingPunct="1">
        <a:defRPr sz="1800" kern="1200">
          <a:solidFill>
            <a:schemeClr val="tx1"/>
          </a:solidFill>
          <a:latin typeface="+mn-lt"/>
          <a:ea typeface="+mn-ea"/>
          <a:cs typeface="+mn-cs"/>
        </a:defRPr>
      </a:lvl1pPr>
      <a:lvl2pPr marL="457161" algn="l" defTabSz="914323" rtl="0" eaLnBrk="1" latinLnBrk="0" hangingPunct="1">
        <a:defRPr sz="1800" kern="1200">
          <a:solidFill>
            <a:schemeClr val="tx1"/>
          </a:solidFill>
          <a:latin typeface="+mn-lt"/>
          <a:ea typeface="+mn-ea"/>
          <a:cs typeface="+mn-cs"/>
        </a:defRPr>
      </a:lvl2pPr>
      <a:lvl3pPr marL="914323" algn="l" defTabSz="914323" rtl="0" eaLnBrk="1" latinLnBrk="0" hangingPunct="1">
        <a:defRPr sz="1800" kern="1200">
          <a:solidFill>
            <a:schemeClr val="tx1"/>
          </a:solidFill>
          <a:latin typeface="+mn-lt"/>
          <a:ea typeface="+mn-ea"/>
          <a:cs typeface="+mn-cs"/>
        </a:defRPr>
      </a:lvl3pPr>
      <a:lvl4pPr marL="1371484" algn="l" defTabSz="914323" rtl="0" eaLnBrk="1" latinLnBrk="0" hangingPunct="1">
        <a:defRPr sz="1800" kern="1200">
          <a:solidFill>
            <a:schemeClr val="tx1"/>
          </a:solidFill>
          <a:latin typeface="+mn-lt"/>
          <a:ea typeface="+mn-ea"/>
          <a:cs typeface="+mn-cs"/>
        </a:defRPr>
      </a:lvl4pPr>
      <a:lvl5pPr marL="1828645" algn="l" defTabSz="914323" rtl="0" eaLnBrk="1" latinLnBrk="0" hangingPunct="1">
        <a:defRPr sz="1800" kern="1200">
          <a:solidFill>
            <a:schemeClr val="tx1"/>
          </a:solidFill>
          <a:latin typeface="+mn-lt"/>
          <a:ea typeface="+mn-ea"/>
          <a:cs typeface="+mn-cs"/>
        </a:defRPr>
      </a:lvl5pPr>
      <a:lvl6pPr marL="2285807" algn="l" defTabSz="914323" rtl="0" eaLnBrk="1" latinLnBrk="0" hangingPunct="1">
        <a:defRPr sz="1800" kern="1200">
          <a:solidFill>
            <a:schemeClr val="tx1"/>
          </a:solidFill>
          <a:latin typeface="+mn-lt"/>
          <a:ea typeface="+mn-ea"/>
          <a:cs typeface="+mn-cs"/>
        </a:defRPr>
      </a:lvl6pPr>
      <a:lvl7pPr marL="2742968" algn="l" defTabSz="914323" rtl="0" eaLnBrk="1" latinLnBrk="0" hangingPunct="1">
        <a:defRPr sz="1800" kern="1200">
          <a:solidFill>
            <a:schemeClr val="tx1"/>
          </a:solidFill>
          <a:latin typeface="+mn-lt"/>
          <a:ea typeface="+mn-ea"/>
          <a:cs typeface="+mn-cs"/>
        </a:defRPr>
      </a:lvl7pPr>
      <a:lvl8pPr marL="3200130" algn="l" defTabSz="914323" rtl="0" eaLnBrk="1" latinLnBrk="0" hangingPunct="1">
        <a:defRPr sz="1800" kern="1200">
          <a:solidFill>
            <a:schemeClr val="tx1"/>
          </a:solidFill>
          <a:latin typeface="+mn-lt"/>
          <a:ea typeface="+mn-ea"/>
          <a:cs typeface="+mn-cs"/>
        </a:defRPr>
      </a:lvl8pPr>
      <a:lvl9pPr marL="3657291" algn="l" defTabSz="91432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bwMode="auto">
          <a:xfrm>
            <a:off x="457200" y="1333500"/>
            <a:ext cx="8229600" cy="37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1" name="Rectangle 7"/>
          <p:cNvSpPr>
            <a:spLocks noChangeArrowheads="1"/>
          </p:cNvSpPr>
          <p:nvPr/>
        </p:nvSpPr>
        <p:spPr bwMode="auto">
          <a:xfrm>
            <a:off x="0" y="0"/>
            <a:ext cx="9144000" cy="889000"/>
          </a:xfrm>
          <a:prstGeom prst="rect">
            <a:avLst/>
          </a:prstGeom>
          <a:solidFill>
            <a:srgbClr val="0056AC"/>
          </a:solidFill>
          <a:ln w="9525">
            <a:solidFill>
              <a:schemeClr val="tx1"/>
            </a:solidFill>
            <a:miter lim="800000"/>
          </a:ln>
          <a:effectLst/>
        </p:spPr>
        <p:txBody>
          <a:bodyPr wrap="none" anchor="ctr"/>
          <a:lstStyle/>
          <a:p>
            <a:pPr marL="0" marR="0" lvl="0" indent="0" algn="l" defTabSz="761970" rtl="0" eaLnBrk="1" fontAlgn="base" latinLnBrk="0" hangingPunct="1">
              <a:lnSpc>
                <a:spcPct val="100000"/>
              </a:lnSpc>
              <a:spcBef>
                <a:spcPct val="0"/>
              </a:spcBef>
              <a:spcAft>
                <a:spcPct val="0"/>
              </a:spcAft>
              <a:buClrTx/>
              <a:buSzTx/>
              <a:buFontTx/>
              <a:buNone/>
              <a:tabLst/>
              <a:defRPr/>
            </a:pPr>
            <a:endParaRPr kumimoji="0" lang="zh-CN" altLang="en-US" sz="15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 name="Rectangle 11"/>
          <p:cNvSpPr>
            <a:spLocks noGrp="1" noChangeArrowheads="1"/>
          </p:cNvSpPr>
          <p:nvPr>
            <p:ph type="title" idx="4294967295"/>
          </p:nvPr>
        </p:nvSpPr>
        <p:spPr bwMode="auto">
          <a:xfrm>
            <a:off x="1143000" y="635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1154313545"/>
      </p:ext>
    </p:extLst>
  </p:cSld>
  <p:clrMap bg1="lt1" tx1="dk1" bg2="lt2" tx2="dk2" accent1="accent1" accent2="accent2" accent3="accent3" accent4="accent4" accent5="accent5" accent6="accent6" hlink="hlink" folHlink="folHlink"/>
  <p:sldLayoutIdLst>
    <p:sldLayoutId id="2147485721" r:id="rId1"/>
    <p:sldLayoutId id="2147485722" r:id="rId2"/>
    <p:sldLayoutId id="2147485723" r:id="rId3"/>
    <p:sldLayoutId id="2147485724" r:id="rId4"/>
    <p:sldLayoutId id="2147485725" r:id="rId5"/>
    <p:sldLayoutId id="2147485726" r:id="rId6"/>
  </p:sldLayoutIdLst>
  <p:txStyles>
    <p:titleStyle>
      <a:lvl1pPr algn="l" rtl="0" eaLnBrk="0" fontAlgn="base" hangingPunct="0">
        <a:spcBef>
          <a:spcPct val="0"/>
        </a:spcBef>
        <a:spcAft>
          <a:spcPct val="0"/>
        </a:spcAft>
        <a:defRPr sz="2667">
          <a:solidFill>
            <a:schemeClr val="bg1"/>
          </a:solidFill>
          <a:latin typeface="+mj-lt"/>
          <a:ea typeface="+mj-ea"/>
          <a:cs typeface="+mj-cs"/>
        </a:defRPr>
      </a:lvl1pPr>
      <a:lvl2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5pPr>
      <a:lvl6pPr marL="380985"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6pPr>
      <a:lvl7pPr marL="761970"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7pPr>
      <a:lvl8pPr marL="1142954"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8pPr>
      <a:lvl9pPr marL="1523939"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9pPr>
    </p:titleStyle>
    <p:bodyStyle>
      <a:lvl1pPr marL="285739" indent="-285739" algn="l" rtl="0" eaLnBrk="0" fontAlgn="base" hangingPunct="0">
        <a:spcBef>
          <a:spcPct val="20000"/>
        </a:spcBef>
        <a:spcAft>
          <a:spcPct val="0"/>
        </a:spcAft>
        <a:buChar char="•"/>
        <a:defRPr sz="2667">
          <a:solidFill>
            <a:schemeClr val="tx1"/>
          </a:solidFill>
          <a:latin typeface="+mn-lt"/>
          <a:ea typeface="+mn-ea"/>
          <a:cs typeface="+mn-cs"/>
        </a:defRPr>
      </a:lvl1pPr>
      <a:lvl2pPr marL="619100" indent="-238115" algn="l" rtl="0" eaLnBrk="0" fontAlgn="base" hangingPunct="0">
        <a:spcBef>
          <a:spcPct val="20000"/>
        </a:spcBef>
        <a:spcAft>
          <a:spcPct val="0"/>
        </a:spcAft>
        <a:buChar char="–"/>
        <a:defRPr sz="2333">
          <a:solidFill>
            <a:schemeClr val="tx1"/>
          </a:solidFill>
          <a:latin typeface="+mn-lt"/>
          <a:ea typeface="+mn-ea"/>
        </a:defRPr>
      </a:lvl2pPr>
      <a:lvl3pPr marL="952462" indent="-190492" algn="l" rtl="0" eaLnBrk="0" fontAlgn="base" hangingPunct="0">
        <a:spcBef>
          <a:spcPct val="20000"/>
        </a:spcBef>
        <a:spcAft>
          <a:spcPct val="0"/>
        </a:spcAft>
        <a:buChar char="•"/>
        <a:defRPr sz="2000">
          <a:solidFill>
            <a:schemeClr val="tx1"/>
          </a:solidFill>
          <a:latin typeface="+mn-lt"/>
          <a:ea typeface="+mn-ea"/>
        </a:defRPr>
      </a:lvl3pPr>
      <a:lvl4pPr marL="1333447" indent="-190492" algn="l" rtl="0" eaLnBrk="0" fontAlgn="base" hangingPunct="0">
        <a:spcBef>
          <a:spcPct val="20000"/>
        </a:spcBef>
        <a:spcAft>
          <a:spcPct val="0"/>
        </a:spcAft>
        <a:buChar char="–"/>
        <a:defRPr sz="1667">
          <a:solidFill>
            <a:schemeClr val="tx1"/>
          </a:solidFill>
          <a:latin typeface="+mn-lt"/>
          <a:ea typeface="+mn-ea"/>
        </a:defRPr>
      </a:lvl4pPr>
      <a:lvl5pPr marL="1714431" indent="-190492" algn="l" rtl="0" eaLnBrk="0" fontAlgn="base" hangingPunct="0">
        <a:spcBef>
          <a:spcPct val="20000"/>
        </a:spcBef>
        <a:spcAft>
          <a:spcPct val="0"/>
        </a:spcAft>
        <a:buChar char="»"/>
        <a:defRPr sz="1667">
          <a:solidFill>
            <a:schemeClr val="tx1"/>
          </a:solidFill>
          <a:latin typeface="+mn-lt"/>
          <a:ea typeface="+mn-ea"/>
        </a:defRPr>
      </a:lvl5pPr>
      <a:lvl6pPr marL="2095416" indent="-190492" algn="l" rtl="0" fontAlgn="base">
        <a:spcBef>
          <a:spcPct val="20000"/>
        </a:spcBef>
        <a:spcAft>
          <a:spcPct val="0"/>
        </a:spcAft>
        <a:buChar char="»"/>
        <a:defRPr sz="1667">
          <a:solidFill>
            <a:schemeClr val="tx1"/>
          </a:solidFill>
          <a:latin typeface="+mn-lt"/>
          <a:ea typeface="+mn-ea"/>
        </a:defRPr>
      </a:lvl6pPr>
      <a:lvl7pPr marL="2476401" indent="-190492" algn="l" rtl="0" fontAlgn="base">
        <a:spcBef>
          <a:spcPct val="20000"/>
        </a:spcBef>
        <a:spcAft>
          <a:spcPct val="0"/>
        </a:spcAft>
        <a:buChar char="»"/>
        <a:defRPr sz="1667">
          <a:solidFill>
            <a:schemeClr val="tx1"/>
          </a:solidFill>
          <a:latin typeface="+mn-lt"/>
          <a:ea typeface="+mn-ea"/>
        </a:defRPr>
      </a:lvl7pPr>
      <a:lvl8pPr marL="2857386" indent="-190492" algn="l" rtl="0" fontAlgn="base">
        <a:spcBef>
          <a:spcPct val="20000"/>
        </a:spcBef>
        <a:spcAft>
          <a:spcPct val="0"/>
        </a:spcAft>
        <a:buChar char="»"/>
        <a:defRPr sz="1667">
          <a:solidFill>
            <a:schemeClr val="tx1"/>
          </a:solidFill>
          <a:latin typeface="+mn-lt"/>
          <a:ea typeface="+mn-ea"/>
        </a:defRPr>
      </a:lvl8pPr>
      <a:lvl9pPr marL="3238370" indent="-190492" algn="l" rtl="0" fontAlgn="base">
        <a:spcBef>
          <a:spcPct val="20000"/>
        </a:spcBef>
        <a:spcAft>
          <a:spcPct val="0"/>
        </a:spcAft>
        <a:buChar char="»"/>
        <a:defRPr sz="1667">
          <a:solidFill>
            <a:schemeClr val="tx1"/>
          </a:solidFill>
          <a:latin typeface="+mn-lt"/>
          <a:ea typeface="+mn-ea"/>
        </a:defRPr>
      </a:lvl9pPr>
    </p:bodyStyle>
    <p:otherStyle>
      <a:defPPr>
        <a:defRPr lang="zh-CN"/>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bwMode="auto">
          <a:xfrm>
            <a:off x="457200" y="1333500"/>
            <a:ext cx="8229600" cy="37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1" name="Rectangle 7"/>
          <p:cNvSpPr>
            <a:spLocks noChangeArrowheads="1"/>
          </p:cNvSpPr>
          <p:nvPr/>
        </p:nvSpPr>
        <p:spPr bwMode="auto">
          <a:xfrm>
            <a:off x="0" y="0"/>
            <a:ext cx="9144000" cy="889000"/>
          </a:xfrm>
          <a:prstGeom prst="rect">
            <a:avLst/>
          </a:prstGeom>
          <a:solidFill>
            <a:srgbClr val="0056AC"/>
          </a:solidFill>
          <a:ln w="9525">
            <a:solidFill>
              <a:schemeClr val="tx1"/>
            </a:solidFill>
            <a:miter lim="800000"/>
          </a:ln>
          <a:effectLst/>
        </p:spPr>
        <p:txBody>
          <a:bodyPr wrap="none" anchor="ctr"/>
          <a:lstStyle/>
          <a:p>
            <a:pPr marL="0" marR="0" lvl="0" indent="0" algn="l" defTabSz="761970" rtl="0" eaLnBrk="1" fontAlgn="base" latinLnBrk="0" hangingPunct="1">
              <a:lnSpc>
                <a:spcPct val="100000"/>
              </a:lnSpc>
              <a:spcBef>
                <a:spcPct val="0"/>
              </a:spcBef>
              <a:spcAft>
                <a:spcPct val="0"/>
              </a:spcAft>
              <a:buClrTx/>
              <a:buSzTx/>
              <a:buFontTx/>
              <a:buNone/>
              <a:tabLst/>
              <a:defRPr/>
            </a:pPr>
            <a:endParaRPr kumimoji="0" lang="zh-CN" altLang="en-US" sz="15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 name="Rectangle 11"/>
          <p:cNvSpPr>
            <a:spLocks noGrp="1" noChangeArrowheads="1"/>
          </p:cNvSpPr>
          <p:nvPr>
            <p:ph type="title" idx="4294967295"/>
          </p:nvPr>
        </p:nvSpPr>
        <p:spPr bwMode="auto">
          <a:xfrm>
            <a:off x="1143000" y="635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906563927"/>
      </p:ext>
    </p:extLst>
  </p:cSld>
  <p:clrMap bg1="lt1" tx1="dk1" bg2="lt2" tx2="dk2" accent1="accent1" accent2="accent2" accent3="accent3" accent4="accent4" accent5="accent5" accent6="accent6" hlink="hlink" folHlink="folHlink"/>
  <p:sldLayoutIdLst>
    <p:sldLayoutId id="2147485735" r:id="rId1"/>
    <p:sldLayoutId id="2147485736" r:id="rId2"/>
    <p:sldLayoutId id="2147485737" r:id="rId3"/>
    <p:sldLayoutId id="2147485738" r:id="rId4"/>
    <p:sldLayoutId id="2147485739" r:id="rId5"/>
    <p:sldLayoutId id="2147485740" r:id="rId6"/>
  </p:sldLayoutIdLst>
  <p:txStyles>
    <p:titleStyle>
      <a:lvl1pPr algn="l" rtl="0" eaLnBrk="0" fontAlgn="base" hangingPunct="0">
        <a:spcBef>
          <a:spcPct val="0"/>
        </a:spcBef>
        <a:spcAft>
          <a:spcPct val="0"/>
        </a:spcAft>
        <a:defRPr sz="2667">
          <a:solidFill>
            <a:schemeClr val="bg1"/>
          </a:solidFill>
          <a:latin typeface="+mj-lt"/>
          <a:ea typeface="+mj-ea"/>
          <a:cs typeface="+mj-cs"/>
        </a:defRPr>
      </a:lvl1pPr>
      <a:lvl2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5pPr>
      <a:lvl6pPr marL="380985"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6pPr>
      <a:lvl7pPr marL="761970"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7pPr>
      <a:lvl8pPr marL="1142954"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8pPr>
      <a:lvl9pPr marL="1523939"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9pPr>
    </p:titleStyle>
    <p:bodyStyle>
      <a:lvl1pPr marL="285739" indent="-285739" algn="l" rtl="0" eaLnBrk="0" fontAlgn="base" hangingPunct="0">
        <a:spcBef>
          <a:spcPct val="20000"/>
        </a:spcBef>
        <a:spcAft>
          <a:spcPct val="0"/>
        </a:spcAft>
        <a:buChar char="•"/>
        <a:defRPr sz="2667">
          <a:solidFill>
            <a:schemeClr val="tx1"/>
          </a:solidFill>
          <a:latin typeface="+mn-lt"/>
          <a:ea typeface="+mn-ea"/>
          <a:cs typeface="+mn-cs"/>
        </a:defRPr>
      </a:lvl1pPr>
      <a:lvl2pPr marL="619100" indent="-238115" algn="l" rtl="0" eaLnBrk="0" fontAlgn="base" hangingPunct="0">
        <a:spcBef>
          <a:spcPct val="20000"/>
        </a:spcBef>
        <a:spcAft>
          <a:spcPct val="0"/>
        </a:spcAft>
        <a:buChar char="–"/>
        <a:defRPr sz="2333">
          <a:solidFill>
            <a:schemeClr val="tx1"/>
          </a:solidFill>
          <a:latin typeface="+mn-lt"/>
          <a:ea typeface="+mn-ea"/>
        </a:defRPr>
      </a:lvl2pPr>
      <a:lvl3pPr marL="952462" indent="-190492" algn="l" rtl="0" eaLnBrk="0" fontAlgn="base" hangingPunct="0">
        <a:spcBef>
          <a:spcPct val="20000"/>
        </a:spcBef>
        <a:spcAft>
          <a:spcPct val="0"/>
        </a:spcAft>
        <a:buChar char="•"/>
        <a:defRPr sz="2000">
          <a:solidFill>
            <a:schemeClr val="tx1"/>
          </a:solidFill>
          <a:latin typeface="+mn-lt"/>
          <a:ea typeface="+mn-ea"/>
        </a:defRPr>
      </a:lvl3pPr>
      <a:lvl4pPr marL="1333447" indent="-190492" algn="l" rtl="0" eaLnBrk="0" fontAlgn="base" hangingPunct="0">
        <a:spcBef>
          <a:spcPct val="20000"/>
        </a:spcBef>
        <a:spcAft>
          <a:spcPct val="0"/>
        </a:spcAft>
        <a:buChar char="–"/>
        <a:defRPr sz="1667">
          <a:solidFill>
            <a:schemeClr val="tx1"/>
          </a:solidFill>
          <a:latin typeface="+mn-lt"/>
          <a:ea typeface="+mn-ea"/>
        </a:defRPr>
      </a:lvl4pPr>
      <a:lvl5pPr marL="1714431" indent="-190492" algn="l" rtl="0" eaLnBrk="0" fontAlgn="base" hangingPunct="0">
        <a:spcBef>
          <a:spcPct val="20000"/>
        </a:spcBef>
        <a:spcAft>
          <a:spcPct val="0"/>
        </a:spcAft>
        <a:buChar char="»"/>
        <a:defRPr sz="1667">
          <a:solidFill>
            <a:schemeClr val="tx1"/>
          </a:solidFill>
          <a:latin typeface="+mn-lt"/>
          <a:ea typeface="+mn-ea"/>
        </a:defRPr>
      </a:lvl5pPr>
      <a:lvl6pPr marL="2095416" indent="-190492" algn="l" rtl="0" fontAlgn="base">
        <a:spcBef>
          <a:spcPct val="20000"/>
        </a:spcBef>
        <a:spcAft>
          <a:spcPct val="0"/>
        </a:spcAft>
        <a:buChar char="»"/>
        <a:defRPr sz="1667">
          <a:solidFill>
            <a:schemeClr val="tx1"/>
          </a:solidFill>
          <a:latin typeface="+mn-lt"/>
          <a:ea typeface="+mn-ea"/>
        </a:defRPr>
      </a:lvl6pPr>
      <a:lvl7pPr marL="2476401" indent="-190492" algn="l" rtl="0" fontAlgn="base">
        <a:spcBef>
          <a:spcPct val="20000"/>
        </a:spcBef>
        <a:spcAft>
          <a:spcPct val="0"/>
        </a:spcAft>
        <a:buChar char="»"/>
        <a:defRPr sz="1667">
          <a:solidFill>
            <a:schemeClr val="tx1"/>
          </a:solidFill>
          <a:latin typeface="+mn-lt"/>
          <a:ea typeface="+mn-ea"/>
        </a:defRPr>
      </a:lvl7pPr>
      <a:lvl8pPr marL="2857386" indent="-190492" algn="l" rtl="0" fontAlgn="base">
        <a:spcBef>
          <a:spcPct val="20000"/>
        </a:spcBef>
        <a:spcAft>
          <a:spcPct val="0"/>
        </a:spcAft>
        <a:buChar char="»"/>
        <a:defRPr sz="1667">
          <a:solidFill>
            <a:schemeClr val="tx1"/>
          </a:solidFill>
          <a:latin typeface="+mn-lt"/>
          <a:ea typeface="+mn-ea"/>
        </a:defRPr>
      </a:lvl8pPr>
      <a:lvl9pPr marL="3238370" indent="-190492" algn="l" rtl="0" fontAlgn="base">
        <a:spcBef>
          <a:spcPct val="20000"/>
        </a:spcBef>
        <a:spcAft>
          <a:spcPct val="0"/>
        </a:spcAft>
        <a:buChar char="»"/>
        <a:defRPr sz="1667">
          <a:solidFill>
            <a:schemeClr val="tx1"/>
          </a:solidFill>
          <a:latin typeface="+mn-lt"/>
          <a:ea typeface="+mn-ea"/>
        </a:defRPr>
      </a:lvl9pPr>
    </p:bodyStyle>
    <p:otherStyle>
      <a:defPPr>
        <a:defRPr lang="zh-CN"/>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bwMode="auto">
          <a:xfrm>
            <a:off x="457200" y="1333500"/>
            <a:ext cx="8229600" cy="37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1" name="Rectangle 7"/>
          <p:cNvSpPr>
            <a:spLocks noChangeArrowheads="1"/>
          </p:cNvSpPr>
          <p:nvPr/>
        </p:nvSpPr>
        <p:spPr bwMode="auto">
          <a:xfrm>
            <a:off x="0" y="0"/>
            <a:ext cx="9144000" cy="889000"/>
          </a:xfrm>
          <a:prstGeom prst="rect">
            <a:avLst/>
          </a:prstGeom>
          <a:solidFill>
            <a:srgbClr val="0056AC"/>
          </a:solidFill>
          <a:ln w="9525">
            <a:solidFill>
              <a:schemeClr val="tx1"/>
            </a:solidFill>
            <a:miter lim="800000"/>
          </a:ln>
          <a:effectLst/>
        </p:spPr>
        <p:txBody>
          <a:bodyPr wrap="none" anchor="ctr"/>
          <a:lstStyle/>
          <a:p>
            <a:pPr marL="0" marR="0" lvl="0" indent="0" algn="l" defTabSz="761970" rtl="0" eaLnBrk="1" fontAlgn="base" latinLnBrk="0" hangingPunct="1">
              <a:lnSpc>
                <a:spcPct val="100000"/>
              </a:lnSpc>
              <a:spcBef>
                <a:spcPct val="0"/>
              </a:spcBef>
              <a:spcAft>
                <a:spcPct val="0"/>
              </a:spcAft>
              <a:buClrTx/>
              <a:buSzTx/>
              <a:buFontTx/>
              <a:buNone/>
              <a:tabLst/>
              <a:defRPr/>
            </a:pPr>
            <a:endParaRPr kumimoji="0" lang="zh-CN" altLang="en-US" sz="15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 name="Rectangle 11"/>
          <p:cNvSpPr>
            <a:spLocks noGrp="1" noChangeArrowheads="1"/>
          </p:cNvSpPr>
          <p:nvPr>
            <p:ph type="title" idx="4294967295"/>
          </p:nvPr>
        </p:nvSpPr>
        <p:spPr bwMode="auto">
          <a:xfrm>
            <a:off x="1143000" y="635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3899887471"/>
      </p:ext>
    </p:extLst>
  </p:cSld>
  <p:clrMap bg1="lt1" tx1="dk1" bg2="lt2" tx2="dk2" accent1="accent1" accent2="accent2" accent3="accent3" accent4="accent4" accent5="accent5" accent6="accent6" hlink="hlink" folHlink="folHlink"/>
  <p:sldLayoutIdLst>
    <p:sldLayoutId id="2147485742" r:id="rId1"/>
    <p:sldLayoutId id="2147485743" r:id="rId2"/>
    <p:sldLayoutId id="2147485744" r:id="rId3"/>
    <p:sldLayoutId id="2147485745" r:id="rId4"/>
    <p:sldLayoutId id="2147485746" r:id="rId5"/>
    <p:sldLayoutId id="2147485747" r:id="rId6"/>
  </p:sldLayoutIdLst>
  <p:txStyles>
    <p:titleStyle>
      <a:lvl1pPr algn="l" rtl="0" eaLnBrk="0" fontAlgn="base" hangingPunct="0">
        <a:spcBef>
          <a:spcPct val="0"/>
        </a:spcBef>
        <a:spcAft>
          <a:spcPct val="0"/>
        </a:spcAft>
        <a:defRPr sz="2667">
          <a:solidFill>
            <a:schemeClr val="bg1"/>
          </a:solidFill>
          <a:latin typeface="+mj-lt"/>
          <a:ea typeface="+mj-ea"/>
          <a:cs typeface="+mj-cs"/>
        </a:defRPr>
      </a:lvl1pPr>
      <a:lvl2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5pPr>
      <a:lvl6pPr marL="380985"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6pPr>
      <a:lvl7pPr marL="761970"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7pPr>
      <a:lvl8pPr marL="1142954"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8pPr>
      <a:lvl9pPr marL="1523939"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9pPr>
    </p:titleStyle>
    <p:bodyStyle>
      <a:lvl1pPr marL="285739" indent="-285739" algn="l" rtl="0" eaLnBrk="0" fontAlgn="base" hangingPunct="0">
        <a:spcBef>
          <a:spcPct val="20000"/>
        </a:spcBef>
        <a:spcAft>
          <a:spcPct val="0"/>
        </a:spcAft>
        <a:buChar char="•"/>
        <a:defRPr sz="2667">
          <a:solidFill>
            <a:schemeClr val="tx1"/>
          </a:solidFill>
          <a:latin typeface="+mn-lt"/>
          <a:ea typeface="+mn-ea"/>
          <a:cs typeface="+mn-cs"/>
        </a:defRPr>
      </a:lvl1pPr>
      <a:lvl2pPr marL="619100" indent="-238115" algn="l" rtl="0" eaLnBrk="0" fontAlgn="base" hangingPunct="0">
        <a:spcBef>
          <a:spcPct val="20000"/>
        </a:spcBef>
        <a:spcAft>
          <a:spcPct val="0"/>
        </a:spcAft>
        <a:buChar char="–"/>
        <a:defRPr sz="2333">
          <a:solidFill>
            <a:schemeClr val="tx1"/>
          </a:solidFill>
          <a:latin typeface="+mn-lt"/>
          <a:ea typeface="+mn-ea"/>
        </a:defRPr>
      </a:lvl2pPr>
      <a:lvl3pPr marL="952462" indent="-190492" algn="l" rtl="0" eaLnBrk="0" fontAlgn="base" hangingPunct="0">
        <a:spcBef>
          <a:spcPct val="20000"/>
        </a:spcBef>
        <a:spcAft>
          <a:spcPct val="0"/>
        </a:spcAft>
        <a:buChar char="•"/>
        <a:defRPr sz="2000">
          <a:solidFill>
            <a:schemeClr val="tx1"/>
          </a:solidFill>
          <a:latin typeface="+mn-lt"/>
          <a:ea typeface="+mn-ea"/>
        </a:defRPr>
      </a:lvl3pPr>
      <a:lvl4pPr marL="1333447" indent="-190492" algn="l" rtl="0" eaLnBrk="0" fontAlgn="base" hangingPunct="0">
        <a:spcBef>
          <a:spcPct val="20000"/>
        </a:spcBef>
        <a:spcAft>
          <a:spcPct val="0"/>
        </a:spcAft>
        <a:buChar char="–"/>
        <a:defRPr sz="1667">
          <a:solidFill>
            <a:schemeClr val="tx1"/>
          </a:solidFill>
          <a:latin typeface="+mn-lt"/>
          <a:ea typeface="+mn-ea"/>
        </a:defRPr>
      </a:lvl4pPr>
      <a:lvl5pPr marL="1714431" indent="-190492" algn="l" rtl="0" eaLnBrk="0" fontAlgn="base" hangingPunct="0">
        <a:spcBef>
          <a:spcPct val="20000"/>
        </a:spcBef>
        <a:spcAft>
          <a:spcPct val="0"/>
        </a:spcAft>
        <a:buChar char="»"/>
        <a:defRPr sz="1667">
          <a:solidFill>
            <a:schemeClr val="tx1"/>
          </a:solidFill>
          <a:latin typeface="+mn-lt"/>
          <a:ea typeface="+mn-ea"/>
        </a:defRPr>
      </a:lvl5pPr>
      <a:lvl6pPr marL="2095416" indent="-190492" algn="l" rtl="0" fontAlgn="base">
        <a:spcBef>
          <a:spcPct val="20000"/>
        </a:spcBef>
        <a:spcAft>
          <a:spcPct val="0"/>
        </a:spcAft>
        <a:buChar char="»"/>
        <a:defRPr sz="1667">
          <a:solidFill>
            <a:schemeClr val="tx1"/>
          </a:solidFill>
          <a:latin typeface="+mn-lt"/>
          <a:ea typeface="+mn-ea"/>
        </a:defRPr>
      </a:lvl6pPr>
      <a:lvl7pPr marL="2476401" indent="-190492" algn="l" rtl="0" fontAlgn="base">
        <a:spcBef>
          <a:spcPct val="20000"/>
        </a:spcBef>
        <a:spcAft>
          <a:spcPct val="0"/>
        </a:spcAft>
        <a:buChar char="»"/>
        <a:defRPr sz="1667">
          <a:solidFill>
            <a:schemeClr val="tx1"/>
          </a:solidFill>
          <a:latin typeface="+mn-lt"/>
          <a:ea typeface="+mn-ea"/>
        </a:defRPr>
      </a:lvl7pPr>
      <a:lvl8pPr marL="2857386" indent="-190492" algn="l" rtl="0" fontAlgn="base">
        <a:spcBef>
          <a:spcPct val="20000"/>
        </a:spcBef>
        <a:spcAft>
          <a:spcPct val="0"/>
        </a:spcAft>
        <a:buChar char="»"/>
        <a:defRPr sz="1667">
          <a:solidFill>
            <a:schemeClr val="tx1"/>
          </a:solidFill>
          <a:latin typeface="+mn-lt"/>
          <a:ea typeface="+mn-ea"/>
        </a:defRPr>
      </a:lvl8pPr>
      <a:lvl9pPr marL="3238370" indent="-190492" algn="l" rtl="0" fontAlgn="base">
        <a:spcBef>
          <a:spcPct val="20000"/>
        </a:spcBef>
        <a:spcAft>
          <a:spcPct val="0"/>
        </a:spcAft>
        <a:buChar char="»"/>
        <a:defRPr sz="1667">
          <a:solidFill>
            <a:schemeClr val="tx1"/>
          </a:solidFill>
          <a:latin typeface="+mn-lt"/>
          <a:ea typeface="+mn-ea"/>
        </a:defRPr>
      </a:lvl9pPr>
    </p:bodyStyle>
    <p:otherStyle>
      <a:defPPr>
        <a:defRPr lang="zh-CN"/>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bwMode="auto">
          <a:xfrm>
            <a:off x="457200" y="1333500"/>
            <a:ext cx="8229600" cy="37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1" name="Rectangle 7"/>
          <p:cNvSpPr>
            <a:spLocks noChangeArrowheads="1"/>
          </p:cNvSpPr>
          <p:nvPr/>
        </p:nvSpPr>
        <p:spPr bwMode="auto">
          <a:xfrm>
            <a:off x="0" y="0"/>
            <a:ext cx="9144000" cy="889000"/>
          </a:xfrm>
          <a:prstGeom prst="rect">
            <a:avLst/>
          </a:prstGeom>
          <a:solidFill>
            <a:srgbClr val="0056AC"/>
          </a:solidFill>
          <a:ln w="9525">
            <a:solidFill>
              <a:schemeClr val="tx1"/>
            </a:solidFill>
            <a:miter lim="800000"/>
          </a:ln>
          <a:effectLst/>
        </p:spPr>
        <p:txBody>
          <a:bodyPr wrap="none" anchor="ctr"/>
          <a:lstStyle/>
          <a:p>
            <a:pPr marL="0" marR="0" lvl="0" indent="0" algn="l" defTabSz="761970" rtl="0" eaLnBrk="1" fontAlgn="base" latinLnBrk="0" hangingPunct="1">
              <a:lnSpc>
                <a:spcPct val="100000"/>
              </a:lnSpc>
              <a:spcBef>
                <a:spcPct val="0"/>
              </a:spcBef>
              <a:spcAft>
                <a:spcPct val="0"/>
              </a:spcAft>
              <a:buClrTx/>
              <a:buSzTx/>
              <a:buFontTx/>
              <a:buNone/>
              <a:tabLst/>
              <a:defRPr/>
            </a:pPr>
            <a:endParaRPr kumimoji="0" lang="zh-CN" altLang="en-US" sz="15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 name="Rectangle 11"/>
          <p:cNvSpPr>
            <a:spLocks noGrp="1" noChangeArrowheads="1"/>
          </p:cNvSpPr>
          <p:nvPr>
            <p:ph type="title" idx="4294967295"/>
          </p:nvPr>
        </p:nvSpPr>
        <p:spPr bwMode="auto">
          <a:xfrm>
            <a:off x="1143000" y="635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2691313433"/>
      </p:ext>
    </p:extLst>
  </p:cSld>
  <p:clrMap bg1="lt1" tx1="dk1" bg2="lt2" tx2="dk2" accent1="accent1" accent2="accent2" accent3="accent3" accent4="accent4" accent5="accent5" accent6="accent6" hlink="hlink" folHlink="folHlink"/>
  <p:sldLayoutIdLst>
    <p:sldLayoutId id="2147485749" r:id="rId1"/>
    <p:sldLayoutId id="2147485750" r:id="rId2"/>
    <p:sldLayoutId id="2147485751" r:id="rId3"/>
    <p:sldLayoutId id="2147485752" r:id="rId4"/>
    <p:sldLayoutId id="2147485753" r:id="rId5"/>
    <p:sldLayoutId id="2147485754" r:id="rId6"/>
  </p:sldLayoutIdLst>
  <p:txStyles>
    <p:titleStyle>
      <a:lvl1pPr algn="l" rtl="0" eaLnBrk="0" fontAlgn="base" hangingPunct="0">
        <a:spcBef>
          <a:spcPct val="0"/>
        </a:spcBef>
        <a:spcAft>
          <a:spcPct val="0"/>
        </a:spcAft>
        <a:defRPr sz="2667">
          <a:solidFill>
            <a:schemeClr val="bg1"/>
          </a:solidFill>
          <a:latin typeface="+mj-lt"/>
          <a:ea typeface="+mj-ea"/>
          <a:cs typeface="+mj-cs"/>
        </a:defRPr>
      </a:lvl1pPr>
      <a:lvl2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5pPr>
      <a:lvl6pPr marL="380985"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6pPr>
      <a:lvl7pPr marL="761970"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7pPr>
      <a:lvl8pPr marL="1142954"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8pPr>
      <a:lvl9pPr marL="1523939"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9pPr>
    </p:titleStyle>
    <p:bodyStyle>
      <a:lvl1pPr marL="285739" indent="-285739" algn="l" rtl="0" eaLnBrk="0" fontAlgn="base" hangingPunct="0">
        <a:spcBef>
          <a:spcPct val="20000"/>
        </a:spcBef>
        <a:spcAft>
          <a:spcPct val="0"/>
        </a:spcAft>
        <a:buChar char="•"/>
        <a:defRPr sz="2667">
          <a:solidFill>
            <a:schemeClr val="tx1"/>
          </a:solidFill>
          <a:latin typeface="+mn-lt"/>
          <a:ea typeface="+mn-ea"/>
          <a:cs typeface="+mn-cs"/>
        </a:defRPr>
      </a:lvl1pPr>
      <a:lvl2pPr marL="619100" indent="-238115" algn="l" rtl="0" eaLnBrk="0" fontAlgn="base" hangingPunct="0">
        <a:spcBef>
          <a:spcPct val="20000"/>
        </a:spcBef>
        <a:spcAft>
          <a:spcPct val="0"/>
        </a:spcAft>
        <a:buChar char="–"/>
        <a:defRPr sz="2333">
          <a:solidFill>
            <a:schemeClr val="tx1"/>
          </a:solidFill>
          <a:latin typeface="+mn-lt"/>
          <a:ea typeface="+mn-ea"/>
        </a:defRPr>
      </a:lvl2pPr>
      <a:lvl3pPr marL="952462" indent="-190492" algn="l" rtl="0" eaLnBrk="0" fontAlgn="base" hangingPunct="0">
        <a:spcBef>
          <a:spcPct val="20000"/>
        </a:spcBef>
        <a:spcAft>
          <a:spcPct val="0"/>
        </a:spcAft>
        <a:buChar char="•"/>
        <a:defRPr sz="2000">
          <a:solidFill>
            <a:schemeClr val="tx1"/>
          </a:solidFill>
          <a:latin typeface="+mn-lt"/>
          <a:ea typeface="+mn-ea"/>
        </a:defRPr>
      </a:lvl3pPr>
      <a:lvl4pPr marL="1333447" indent="-190492" algn="l" rtl="0" eaLnBrk="0" fontAlgn="base" hangingPunct="0">
        <a:spcBef>
          <a:spcPct val="20000"/>
        </a:spcBef>
        <a:spcAft>
          <a:spcPct val="0"/>
        </a:spcAft>
        <a:buChar char="–"/>
        <a:defRPr sz="1667">
          <a:solidFill>
            <a:schemeClr val="tx1"/>
          </a:solidFill>
          <a:latin typeface="+mn-lt"/>
          <a:ea typeface="+mn-ea"/>
        </a:defRPr>
      </a:lvl4pPr>
      <a:lvl5pPr marL="1714431" indent="-190492" algn="l" rtl="0" eaLnBrk="0" fontAlgn="base" hangingPunct="0">
        <a:spcBef>
          <a:spcPct val="20000"/>
        </a:spcBef>
        <a:spcAft>
          <a:spcPct val="0"/>
        </a:spcAft>
        <a:buChar char="»"/>
        <a:defRPr sz="1667">
          <a:solidFill>
            <a:schemeClr val="tx1"/>
          </a:solidFill>
          <a:latin typeface="+mn-lt"/>
          <a:ea typeface="+mn-ea"/>
        </a:defRPr>
      </a:lvl5pPr>
      <a:lvl6pPr marL="2095416" indent="-190492" algn="l" rtl="0" fontAlgn="base">
        <a:spcBef>
          <a:spcPct val="20000"/>
        </a:spcBef>
        <a:spcAft>
          <a:spcPct val="0"/>
        </a:spcAft>
        <a:buChar char="»"/>
        <a:defRPr sz="1667">
          <a:solidFill>
            <a:schemeClr val="tx1"/>
          </a:solidFill>
          <a:latin typeface="+mn-lt"/>
          <a:ea typeface="+mn-ea"/>
        </a:defRPr>
      </a:lvl6pPr>
      <a:lvl7pPr marL="2476401" indent="-190492" algn="l" rtl="0" fontAlgn="base">
        <a:spcBef>
          <a:spcPct val="20000"/>
        </a:spcBef>
        <a:spcAft>
          <a:spcPct val="0"/>
        </a:spcAft>
        <a:buChar char="»"/>
        <a:defRPr sz="1667">
          <a:solidFill>
            <a:schemeClr val="tx1"/>
          </a:solidFill>
          <a:latin typeface="+mn-lt"/>
          <a:ea typeface="+mn-ea"/>
        </a:defRPr>
      </a:lvl7pPr>
      <a:lvl8pPr marL="2857386" indent="-190492" algn="l" rtl="0" fontAlgn="base">
        <a:spcBef>
          <a:spcPct val="20000"/>
        </a:spcBef>
        <a:spcAft>
          <a:spcPct val="0"/>
        </a:spcAft>
        <a:buChar char="»"/>
        <a:defRPr sz="1667">
          <a:solidFill>
            <a:schemeClr val="tx1"/>
          </a:solidFill>
          <a:latin typeface="+mn-lt"/>
          <a:ea typeface="+mn-ea"/>
        </a:defRPr>
      </a:lvl8pPr>
      <a:lvl9pPr marL="3238370" indent="-190492" algn="l" rtl="0" fontAlgn="base">
        <a:spcBef>
          <a:spcPct val="20000"/>
        </a:spcBef>
        <a:spcAft>
          <a:spcPct val="0"/>
        </a:spcAft>
        <a:buChar char="»"/>
        <a:defRPr sz="1667">
          <a:solidFill>
            <a:schemeClr val="tx1"/>
          </a:solidFill>
          <a:latin typeface="+mn-lt"/>
          <a:ea typeface="+mn-ea"/>
        </a:defRPr>
      </a:lvl9pPr>
    </p:bodyStyle>
    <p:otherStyle>
      <a:defPPr>
        <a:defRPr lang="zh-CN"/>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文本占位符 5"/>
          <p:cNvSpPr>
            <a:spLocks noGrp="1"/>
          </p:cNvSpPr>
          <p:nvPr>
            <p:ph type="body" idx="1"/>
          </p:nvPr>
        </p:nvSpPr>
        <p:spPr bwMode="auto">
          <a:xfrm>
            <a:off x="412756" y="673366"/>
            <a:ext cx="8340725" cy="488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p:cNvSpPr/>
          <p:nvPr/>
        </p:nvSpPr>
        <p:spPr>
          <a:xfrm>
            <a:off x="0" y="5638273"/>
            <a:ext cx="9144000" cy="7672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7" rIns="68574" bIns="34287"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Light"/>
              <a:ea typeface="等线"/>
              <a:cs typeface="+mn-cs"/>
            </a:endParaRPr>
          </a:p>
        </p:txBody>
      </p:sp>
      <p:sp>
        <p:nvSpPr>
          <p:cNvPr id="10" name="矩形 9"/>
          <p:cNvSpPr/>
          <p:nvPr/>
        </p:nvSpPr>
        <p:spPr>
          <a:xfrm>
            <a:off x="0" y="5638273"/>
            <a:ext cx="9144000" cy="7672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7" rIns="68574" bIns="34287"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Light"/>
              <a:ea typeface="等线"/>
              <a:cs typeface="+mn-cs"/>
            </a:endParaRPr>
          </a:p>
        </p:txBody>
      </p:sp>
    </p:spTree>
    <p:extLst>
      <p:ext uri="{BB962C8B-B14F-4D97-AF65-F5344CB8AC3E}">
        <p14:creationId xmlns:p14="http://schemas.microsoft.com/office/powerpoint/2010/main" val="3776201661"/>
      </p:ext>
    </p:extLst>
  </p:cSld>
  <p:clrMap bg1="lt1" tx1="dk1" bg2="lt2" tx2="dk2" accent1="accent1" accent2="accent2" accent3="accent3" accent4="accent4" accent5="accent5" accent6="accent6" hlink="hlink" folHlink="folHlink"/>
  <p:sldLayoutIdLst>
    <p:sldLayoutId id="2147485756" r:id="rId1"/>
  </p:sldLayoutIdLst>
  <p:hf hdr="0" ftr="0" dt="0"/>
  <p:txStyles>
    <p:titleStyle>
      <a:lvl1pPr algn="l" rtl="0" eaLnBrk="1" fontAlgn="base" hangingPunct="1">
        <a:lnSpc>
          <a:spcPct val="90000"/>
        </a:lnSpc>
        <a:spcBef>
          <a:spcPct val="0"/>
        </a:spcBef>
        <a:spcAft>
          <a:spcPct val="0"/>
        </a:spcAft>
        <a:defRPr sz="3300" kern="1200">
          <a:solidFill>
            <a:schemeClr val="tx1"/>
          </a:solidFill>
          <a:latin typeface="+mj-lt"/>
          <a:ea typeface="+mj-ea"/>
          <a:cs typeface="+mj-cs"/>
        </a:defRPr>
      </a:lvl1pPr>
      <a:lvl2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2pPr>
      <a:lvl3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3pPr>
      <a:lvl4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4pPr>
      <a:lvl5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5pPr>
      <a:lvl6pPr marL="342871"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6pPr>
      <a:lvl7pPr marL="685742"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7pPr>
      <a:lvl8pPr marL="1028613"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8pPr>
      <a:lvl9pPr marL="1371484"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9pPr>
    </p:titleStyle>
    <p:bodyStyle>
      <a:lvl1pPr marL="171435" indent="-171435" algn="l" rtl="0" eaLnBrk="1" fontAlgn="base" hangingPunct="1">
        <a:lnSpc>
          <a:spcPct val="120000"/>
        </a:lnSpc>
        <a:spcBef>
          <a:spcPts val="750"/>
        </a:spcBef>
        <a:spcAft>
          <a:spcPct val="0"/>
        </a:spcAft>
        <a:buClr>
          <a:schemeClr val="accent1"/>
        </a:buClr>
        <a:buSzPct val="100000"/>
        <a:buFont typeface="Calibri" panose="020F0502020204030204" pitchFamily="34" charset="0"/>
        <a:buChar char="▪"/>
        <a:defRPr sz="2100" kern="1200">
          <a:solidFill>
            <a:schemeClr val="tx1"/>
          </a:solidFill>
          <a:latin typeface="+mn-lt"/>
          <a:ea typeface="+mn-ea"/>
          <a:cs typeface="+mn-cs"/>
        </a:defRPr>
      </a:lvl1pPr>
      <a:lvl2pPr marL="514306" indent="-171435" algn="l" rtl="0" eaLnBrk="1" fontAlgn="base" hangingPunct="1">
        <a:lnSpc>
          <a:spcPct val="120000"/>
        </a:lnSpc>
        <a:spcBef>
          <a:spcPts val="375"/>
        </a:spcBef>
        <a:spcAft>
          <a:spcPct val="0"/>
        </a:spcAft>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857178" indent="-171435" algn="l" rtl="0" eaLnBrk="1" fontAlgn="base" hangingPunct="1">
        <a:lnSpc>
          <a:spcPct val="120000"/>
        </a:lnSpc>
        <a:spcBef>
          <a:spcPts val="375"/>
        </a:spcBef>
        <a:spcAft>
          <a:spcPct val="0"/>
        </a:spcAft>
        <a:buClr>
          <a:schemeClr val="accent1"/>
        </a:buClr>
        <a:buSzPct val="100000"/>
        <a:buFont typeface="Calibri" panose="020F0502020204030204" pitchFamily="34" charset="0"/>
        <a:buChar char="▪"/>
        <a:defRPr sz="1500" kern="1200">
          <a:solidFill>
            <a:schemeClr val="tx1"/>
          </a:solidFill>
          <a:latin typeface="+mn-lt"/>
          <a:ea typeface="+mn-ea"/>
          <a:cs typeface="+mn-cs"/>
        </a:defRPr>
      </a:lvl3pPr>
      <a:lvl4pPr marL="1200049" indent="-171435" algn="l" rtl="0" eaLnBrk="1" fontAlgn="base" hangingPunct="1">
        <a:lnSpc>
          <a:spcPct val="120000"/>
        </a:lnSpc>
        <a:spcBef>
          <a:spcPts val="375"/>
        </a:spcBef>
        <a:spcAft>
          <a:spcPct val="0"/>
        </a:spcAft>
        <a:buClr>
          <a:schemeClr val="accent1"/>
        </a:buClr>
        <a:buSzPct val="100000"/>
        <a:buFont typeface="Calibri" panose="020F0502020204030204" pitchFamily="34" charset="0"/>
        <a:buChar char="▪"/>
        <a:defRPr kern="1200">
          <a:solidFill>
            <a:schemeClr val="tx1"/>
          </a:solidFill>
          <a:latin typeface="+mn-lt"/>
          <a:ea typeface="+mn-ea"/>
          <a:cs typeface="+mn-cs"/>
        </a:defRPr>
      </a:lvl4pPr>
      <a:lvl5pPr marL="1542920" indent="-171435" algn="l" rtl="0" eaLnBrk="1" fontAlgn="base" hangingPunct="1">
        <a:lnSpc>
          <a:spcPct val="120000"/>
        </a:lnSpc>
        <a:spcBef>
          <a:spcPts val="375"/>
        </a:spcBef>
        <a:spcAft>
          <a:spcPct val="0"/>
        </a:spcAft>
        <a:buClr>
          <a:schemeClr val="accent1"/>
        </a:buClr>
        <a:buSzPct val="100000"/>
        <a:buFont typeface="Calibri" panose="020F0502020204030204" pitchFamily="34" charset="0"/>
        <a:buChar char="▪"/>
        <a:defRPr kern="1200">
          <a:solidFill>
            <a:schemeClr val="tx1"/>
          </a:solidFill>
          <a:latin typeface="+mn-lt"/>
          <a:ea typeface="+mn-ea"/>
          <a:cs typeface="+mn-cs"/>
        </a:defRPr>
      </a:lvl5pPr>
      <a:lvl6pPr marL="1885790" indent="-171435" algn="l" defTabSz="68574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61" indent="-171435" algn="l" defTabSz="68574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33" indent="-171435" algn="l" defTabSz="68574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04" indent="-171435" algn="l" defTabSz="68574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42" rtl="0" eaLnBrk="1" latinLnBrk="0" hangingPunct="1">
        <a:defRPr sz="1400" kern="1200">
          <a:solidFill>
            <a:schemeClr val="tx1"/>
          </a:solidFill>
          <a:latin typeface="+mn-lt"/>
          <a:ea typeface="+mn-ea"/>
          <a:cs typeface="+mn-cs"/>
        </a:defRPr>
      </a:lvl1pPr>
      <a:lvl2pPr marL="342871" algn="l" defTabSz="685742" rtl="0" eaLnBrk="1" latinLnBrk="0" hangingPunct="1">
        <a:defRPr sz="1400" kern="1200">
          <a:solidFill>
            <a:schemeClr val="tx1"/>
          </a:solidFill>
          <a:latin typeface="+mn-lt"/>
          <a:ea typeface="+mn-ea"/>
          <a:cs typeface="+mn-cs"/>
        </a:defRPr>
      </a:lvl2pPr>
      <a:lvl3pPr marL="685742" algn="l" defTabSz="685742" rtl="0" eaLnBrk="1" latinLnBrk="0" hangingPunct="1">
        <a:defRPr sz="1400" kern="1200">
          <a:solidFill>
            <a:schemeClr val="tx1"/>
          </a:solidFill>
          <a:latin typeface="+mn-lt"/>
          <a:ea typeface="+mn-ea"/>
          <a:cs typeface="+mn-cs"/>
        </a:defRPr>
      </a:lvl3pPr>
      <a:lvl4pPr marL="1028613" algn="l" defTabSz="685742" rtl="0" eaLnBrk="1" latinLnBrk="0" hangingPunct="1">
        <a:defRPr sz="1400" kern="1200">
          <a:solidFill>
            <a:schemeClr val="tx1"/>
          </a:solidFill>
          <a:latin typeface="+mn-lt"/>
          <a:ea typeface="+mn-ea"/>
          <a:cs typeface="+mn-cs"/>
        </a:defRPr>
      </a:lvl4pPr>
      <a:lvl5pPr marL="1371484" algn="l" defTabSz="685742" rtl="0" eaLnBrk="1" latinLnBrk="0" hangingPunct="1">
        <a:defRPr sz="1400" kern="1200">
          <a:solidFill>
            <a:schemeClr val="tx1"/>
          </a:solidFill>
          <a:latin typeface="+mn-lt"/>
          <a:ea typeface="+mn-ea"/>
          <a:cs typeface="+mn-cs"/>
        </a:defRPr>
      </a:lvl5pPr>
      <a:lvl6pPr marL="1714355" algn="l" defTabSz="685742" rtl="0" eaLnBrk="1" latinLnBrk="0" hangingPunct="1">
        <a:defRPr sz="1400" kern="1200">
          <a:solidFill>
            <a:schemeClr val="tx1"/>
          </a:solidFill>
          <a:latin typeface="+mn-lt"/>
          <a:ea typeface="+mn-ea"/>
          <a:cs typeface="+mn-cs"/>
        </a:defRPr>
      </a:lvl6pPr>
      <a:lvl7pPr marL="2057226" algn="l" defTabSz="685742" rtl="0" eaLnBrk="1" latinLnBrk="0" hangingPunct="1">
        <a:defRPr sz="1400" kern="1200">
          <a:solidFill>
            <a:schemeClr val="tx1"/>
          </a:solidFill>
          <a:latin typeface="+mn-lt"/>
          <a:ea typeface="+mn-ea"/>
          <a:cs typeface="+mn-cs"/>
        </a:defRPr>
      </a:lvl7pPr>
      <a:lvl8pPr marL="2400097" algn="l" defTabSz="685742" rtl="0" eaLnBrk="1" latinLnBrk="0" hangingPunct="1">
        <a:defRPr sz="1400" kern="1200">
          <a:solidFill>
            <a:schemeClr val="tx1"/>
          </a:solidFill>
          <a:latin typeface="+mn-lt"/>
          <a:ea typeface="+mn-ea"/>
          <a:cs typeface="+mn-cs"/>
        </a:defRPr>
      </a:lvl8pPr>
      <a:lvl9pPr marL="2742968" algn="l" defTabSz="685742" rtl="0" eaLnBrk="1" latinLnBrk="0" hangingPunct="1">
        <a:defRPr sz="1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bwMode="auto">
          <a:xfrm>
            <a:off x="457200" y="1333500"/>
            <a:ext cx="8229600" cy="37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7" name="Rectangle 7"/>
          <p:cNvSpPr>
            <a:spLocks noChangeArrowheads="1"/>
          </p:cNvSpPr>
          <p:nvPr userDrawn="1"/>
        </p:nvSpPr>
        <p:spPr bwMode="auto">
          <a:xfrm>
            <a:off x="0" y="0"/>
            <a:ext cx="9144000" cy="889000"/>
          </a:xfrm>
          <a:prstGeom prst="rect">
            <a:avLst/>
          </a:prstGeom>
          <a:solidFill>
            <a:srgbClr val="0056AC"/>
          </a:solidFill>
          <a:ln w="9525">
            <a:solidFill>
              <a:schemeClr val="tx1"/>
            </a:solidFill>
            <a:miter lim="800000"/>
            <a:headEnd/>
            <a:tailEnd/>
          </a:ln>
        </p:spPr>
        <p:txBody>
          <a:bodyPr wrap="none" anchor="ctr"/>
          <a:lstStyle/>
          <a:p>
            <a:pPr marL="0" marR="0" lvl="0" indent="0" algn="l" defTabSz="7619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5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3" name="Rectangle 11"/>
          <p:cNvSpPr>
            <a:spLocks noGrp="1" noChangeArrowheads="1"/>
          </p:cNvSpPr>
          <p:nvPr>
            <p:ph type="title"/>
          </p:nvPr>
        </p:nvSpPr>
        <p:spPr bwMode="auto">
          <a:xfrm>
            <a:off x="1143000" y="635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1675521810"/>
      </p:ext>
    </p:extLst>
  </p:cSld>
  <p:clrMap bg1="lt1" tx1="dk1" bg2="lt2" tx2="dk2" accent1="accent1" accent2="accent2" accent3="accent3" accent4="accent4" accent5="accent5" accent6="accent6" hlink="hlink" folHlink="folHlink"/>
  <p:sldLayoutIdLst>
    <p:sldLayoutId id="2147485758" r:id="rId1"/>
    <p:sldLayoutId id="2147485759" r:id="rId2"/>
    <p:sldLayoutId id="2147485760" r:id="rId3"/>
  </p:sldLayoutIdLst>
  <p:txStyles>
    <p:titleStyle>
      <a:lvl1pPr algn="l" rtl="0" eaLnBrk="0" fontAlgn="base" hangingPunct="0">
        <a:spcBef>
          <a:spcPct val="0"/>
        </a:spcBef>
        <a:spcAft>
          <a:spcPct val="0"/>
        </a:spcAft>
        <a:defRPr sz="2667">
          <a:solidFill>
            <a:schemeClr val="bg1"/>
          </a:solidFill>
          <a:latin typeface="+mj-lt"/>
          <a:ea typeface="+mj-ea"/>
          <a:cs typeface="+mj-cs"/>
        </a:defRPr>
      </a:lvl1pPr>
      <a:lvl2pPr algn="l" rtl="0" eaLnBrk="0" fontAlgn="base" hangingPunct="0">
        <a:spcBef>
          <a:spcPct val="0"/>
        </a:spcBef>
        <a:spcAft>
          <a:spcPct val="0"/>
        </a:spcAft>
        <a:defRPr sz="2667">
          <a:solidFill>
            <a:schemeClr val="bg1"/>
          </a:solidFill>
          <a:latin typeface="Arial" pitchFamily="34" charset="0"/>
          <a:ea typeface="黑体" pitchFamily="49" charset="-122"/>
        </a:defRPr>
      </a:lvl2pPr>
      <a:lvl3pPr algn="l" rtl="0" eaLnBrk="0" fontAlgn="base" hangingPunct="0">
        <a:spcBef>
          <a:spcPct val="0"/>
        </a:spcBef>
        <a:spcAft>
          <a:spcPct val="0"/>
        </a:spcAft>
        <a:defRPr sz="2667">
          <a:solidFill>
            <a:schemeClr val="bg1"/>
          </a:solidFill>
          <a:latin typeface="Arial" pitchFamily="34" charset="0"/>
          <a:ea typeface="黑体" pitchFamily="49" charset="-122"/>
        </a:defRPr>
      </a:lvl3pPr>
      <a:lvl4pPr algn="l" rtl="0" eaLnBrk="0" fontAlgn="base" hangingPunct="0">
        <a:spcBef>
          <a:spcPct val="0"/>
        </a:spcBef>
        <a:spcAft>
          <a:spcPct val="0"/>
        </a:spcAft>
        <a:defRPr sz="2667">
          <a:solidFill>
            <a:schemeClr val="bg1"/>
          </a:solidFill>
          <a:latin typeface="Arial" pitchFamily="34" charset="0"/>
          <a:ea typeface="黑体" pitchFamily="49" charset="-122"/>
        </a:defRPr>
      </a:lvl4pPr>
      <a:lvl5pPr algn="l" rtl="0" eaLnBrk="0" fontAlgn="base" hangingPunct="0">
        <a:spcBef>
          <a:spcPct val="0"/>
        </a:spcBef>
        <a:spcAft>
          <a:spcPct val="0"/>
        </a:spcAft>
        <a:defRPr sz="2667">
          <a:solidFill>
            <a:schemeClr val="bg1"/>
          </a:solidFill>
          <a:latin typeface="Arial" pitchFamily="34" charset="0"/>
          <a:ea typeface="黑体" pitchFamily="49" charset="-122"/>
        </a:defRPr>
      </a:lvl5pPr>
      <a:lvl6pPr marL="380985" algn="l" rtl="0" eaLnBrk="0" fontAlgn="base" hangingPunct="0">
        <a:spcBef>
          <a:spcPct val="0"/>
        </a:spcBef>
        <a:spcAft>
          <a:spcPct val="0"/>
        </a:spcAft>
        <a:defRPr sz="2667">
          <a:solidFill>
            <a:schemeClr val="bg1"/>
          </a:solidFill>
          <a:latin typeface="Arial" pitchFamily="34" charset="0"/>
          <a:ea typeface="黑体" pitchFamily="49" charset="-122"/>
        </a:defRPr>
      </a:lvl6pPr>
      <a:lvl7pPr marL="761970" algn="l" rtl="0" eaLnBrk="0" fontAlgn="base" hangingPunct="0">
        <a:spcBef>
          <a:spcPct val="0"/>
        </a:spcBef>
        <a:spcAft>
          <a:spcPct val="0"/>
        </a:spcAft>
        <a:defRPr sz="2667">
          <a:solidFill>
            <a:schemeClr val="bg1"/>
          </a:solidFill>
          <a:latin typeface="Arial" pitchFamily="34" charset="0"/>
          <a:ea typeface="黑体" pitchFamily="49" charset="-122"/>
        </a:defRPr>
      </a:lvl7pPr>
      <a:lvl8pPr marL="1142954" algn="l" rtl="0" eaLnBrk="0" fontAlgn="base" hangingPunct="0">
        <a:spcBef>
          <a:spcPct val="0"/>
        </a:spcBef>
        <a:spcAft>
          <a:spcPct val="0"/>
        </a:spcAft>
        <a:defRPr sz="2667">
          <a:solidFill>
            <a:schemeClr val="bg1"/>
          </a:solidFill>
          <a:latin typeface="Arial" pitchFamily="34" charset="0"/>
          <a:ea typeface="黑体" pitchFamily="49" charset="-122"/>
        </a:defRPr>
      </a:lvl8pPr>
      <a:lvl9pPr marL="1523939" algn="l" rtl="0" eaLnBrk="0" fontAlgn="base" hangingPunct="0">
        <a:spcBef>
          <a:spcPct val="0"/>
        </a:spcBef>
        <a:spcAft>
          <a:spcPct val="0"/>
        </a:spcAft>
        <a:defRPr sz="2667">
          <a:solidFill>
            <a:schemeClr val="bg1"/>
          </a:solidFill>
          <a:latin typeface="Arial" pitchFamily="34" charset="0"/>
          <a:ea typeface="黑体" pitchFamily="49" charset="-122"/>
        </a:defRPr>
      </a:lvl9pPr>
    </p:titleStyle>
    <p:bodyStyle>
      <a:lvl1pPr marL="285739" indent="-285739" algn="l" rtl="0" eaLnBrk="0" fontAlgn="base" hangingPunct="0">
        <a:spcBef>
          <a:spcPct val="20000"/>
        </a:spcBef>
        <a:spcAft>
          <a:spcPct val="0"/>
        </a:spcAft>
        <a:buChar char="•"/>
        <a:defRPr sz="2667">
          <a:solidFill>
            <a:schemeClr val="tx1"/>
          </a:solidFill>
          <a:latin typeface="+mn-lt"/>
          <a:ea typeface="+mn-ea"/>
          <a:cs typeface="+mn-cs"/>
        </a:defRPr>
      </a:lvl1pPr>
      <a:lvl2pPr marL="619100" indent="-238115" algn="l" rtl="0" eaLnBrk="0" fontAlgn="base" hangingPunct="0">
        <a:spcBef>
          <a:spcPct val="20000"/>
        </a:spcBef>
        <a:spcAft>
          <a:spcPct val="0"/>
        </a:spcAft>
        <a:buChar char="–"/>
        <a:defRPr sz="2333">
          <a:solidFill>
            <a:schemeClr val="tx1"/>
          </a:solidFill>
          <a:latin typeface="+mn-lt"/>
          <a:ea typeface="+mn-ea"/>
        </a:defRPr>
      </a:lvl2pPr>
      <a:lvl3pPr marL="952462" indent="-190492" algn="l" rtl="0" eaLnBrk="0" fontAlgn="base" hangingPunct="0">
        <a:spcBef>
          <a:spcPct val="20000"/>
        </a:spcBef>
        <a:spcAft>
          <a:spcPct val="0"/>
        </a:spcAft>
        <a:buChar char="•"/>
        <a:defRPr sz="2000">
          <a:solidFill>
            <a:schemeClr val="tx1"/>
          </a:solidFill>
          <a:latin typeface="+mn-lt"/>
          <a:ea typeface="+mn-ea"/>
        </a:defRPr>
      </a:lvl3pPr>
      <a:lvl4pPr marL="1333447" indent="-190492" algn="l" rtl="0" eaLnBrk="0" fontAlgn="base" hangingPunct="0">
        <a:spcBef>
          <a:spcPct val="20000"/>
        </a:spcBef>
        <a:spcAft>
          <a:spcPct val="0"/>
        </a:spcAft>
        <a:buChar char="–"/>
        <a:defRPr sz="1667">
          <a:solidFill>
            <a:schemeClr val="tx1"/>
          </a:solidFill>
          <a:latin typeface="+mn-lt"/>
          <a:ea typeface="+mn-ea"/>
        </a:defRPr>
      </a:lvl4pPr>
      <a:lvl5pPr marL="1714431" indent="-190492" algn="l" rtl="0" eaLnBrk="0" fontAlgn="base" hangingPunct="0">
        <a:spcBef>
          <a:spcPct val="20000"/>
        </a:spcBef>
        <a:spcAft>
          <a:spcPct val="0"/>
        </a:spcAft>
        <a:buChar char="»"/>
        <a:defRPr sz="1667">
          <a:solidFill>
            <a:schemeClr val="tx1"/>
          </a:solidFill>
          <a:latin typeface="+mn-lt"/>
          <a:ea typeface="+mn-ea"/>
        </a:defRPr>
      </a:lvl5pPr>
      <a:lvl6pPr marL="2095416" indent="-190492" algn="l" rtl="0" eaLnBrk="0" fontAlgn="base" hangingPunct="0">
        <a:spcBef>
          <a:spcPct val="20000"/>
        </a:spcBef>
        <a:spcAft>
          <a:spcPct val="0"/>
        </a:spcAft>
        <a:buChar char="»"/>
        <a:defRPr sz="1667">
          <a:solidFill>
            <a:schemeClr val="tx1"/>
          </a:solidFill>
          <a:latin typeface="+mn-lt"/>
          <a:ea typeface="+mn-ea"/>
        </a:defRPr>
      </a:lvl6pPr>
      <a:lvl7pPr marL="2476401" indent="-190492" algn="l" rtl="0" eaLnBrk="0" fontAlgn="base" hangingPunct="0">
        <a:spcBef>
          <a:spcPct val="20000"/>
        </a:spcBef>
        <a:spcAft>
          <a:spcPct val="0"/>
        </a:spcAft>
        <a:buChar char="»"/>
        <a:defRPr sz="1667">
          <a:solidFill>
            <a:schemeClr val="tx1"/>
          </a:solidFill>
          <a:latin typeface="+mn-lt"/>
          <a:ea typeface="+mn-ea"/>
        </a:defRPr>
      </a:lvl7pPr>
      <a:lvl8pPr marL="2857386" indent="-190492" algn="l" rtl="0" eaLnBrk="0" fontAlgn="base" hangingPunct="0">
        <a:spcBef>
          <a:spcPct val="20000"/>
        </a:spcBef>
        <a:spcAft>
          <a:spcPct val="0"/>
        </a:spcAft>
        <a:buChar char="»"/>
        <a:defRPr sz="1667">
          <a:solidFill>
            <a:schemeClr val="tx1"/>
          </a:solidFill>
          <a:latin typeface="+mn-lt"/>
          <a:ea typeface="+mn-ea"/>
        </a:defRPr>
      </a:lvl8pPr>
      <a:lvl9pPr marL="3238370" indent="-190492" algn="l" rtl="0" eaLnBrk="0" fontAlgn="base" hangingPunct="0">
        <a:spcBef>
          <a:spcPct val="20000"/>
        </a:spcBef>
        <a:spcAft>
          <a:spcPct val="0"/>
        </a:spcAft>
        <a:buChar char="»"/>
        <a:defRPr sz="1667">
          <a:solidFill>
            <a:schemeClr val="tx1"/>
          </a:solidFill>
          <a:latin typeface="+mn-lt"/>
          <a:ea typeface="+mn-ea"/>
        </a:defRPr>
      </a:lvl9pPr>
    </p:bodyStyle>
    <p:otherStyle>
      <a:defPPr>
        <a:defRPr lang="zh-CN"/>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74676" y="254006"/>
            <a:ext cx="8001000" cy="1013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b"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566738" y="1460500"/>
            <a:ext cx="8001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2" name="AutoShape 4"/>
          <p:cNvSpPr>
            <a:spLocks noChangeArrowheads="1"/>
          </p:cNvSpPr>
          <p:nvPr/>
        </p:nvSpPr>
        <p:spPr bwMode="auto">
          <a:xfrm>
            <a:off x="609600" y="1305727"/>
            <a:ext cx="7958138" cy="91281"/>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lIns="91432" tIns="45716" rIns="91432" bIns="45716"/>
          <a:lstStyle/>
          <a:p>
            <a:endParaRPr lang="zh-CN" altLang="en-US"/>
          </a:p>
        </p:txBody>
      </p:sp>
      <p:sp>
        <p:nvSpPr>
          <p:cNvPr id="2053" name="Line 5"/>
          <p:cNvSpPr>
            <a:spLocks noChangeShapeType="1"/>
          </p:cNvSpPr>
          <p:nvPr/>
        </p:nvSpPr>
        <p:spPr bwMode="auto">
          <a:xfrm flipV="1">
            <a:off x="609600" y="514350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lIns="91432" tIns="45716" rIns="91432" bIns="45716"/>
          <a:lstStyle/>
          <a:p>
            <a:endParaRPr lang="zh-CN" altLang="en-US"/>
          </a:p>
        </p:txBody>
      </p:sp>
      <p:sp>
        <p:nvSpPr>
          <p:cNvPr id="241670" name="Rectangle 6"/>
          <p:cNvSpPr>
            <a:spLocks noGrp="1" noChangeArrowheads="1"/>
          </p:cNvSpPr>
          <p:nvPr>
            <p:ph type="dt" sz="half" idx="2"/>
          </p:nvPr>
        </p:nvSpPr>
        <p:spPr bwMode="auto">
          <a:xfrm>
            <a:off x="609600" y="5204354"/>
            <a:ext cx="1981200" cy="396876"/>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l">
              <a:defRPr sz="1200" b="0">
                <a:latin typeface="+mn-lt"/>
                <a:ea typeface="宋体" pitchFamily="2" charset="-122"/>
              </a:defRPr>
            </a:lvl1pPr>
          </a:lstStyle>
          <a:p>
            <a:pPr>
              <a:defRPr/>
            </a:pPr>
            <a:fld id="{51117D2B-C9A6-4E6C-9215-5B79EFB8D659}" type="datetime1">
              <a:rPr lang="zh-CN" altLang="en-US"/>
              <a:pPr>
                <a:defRPr/>
              </a:pPr>
              <a:t>2024/9/24</a:t>
            </a:fld>
            <a:endParaRPr lang="en-US" altLang="zh-CN"/>
          </a:p>
        </p:txBody>
      </p:sp>
      <p:sp>
        <p:nvSpPr>
          <p:cNvPr id="241671" name="Rectangle 7"/>
          <p:cNvSpPr>
            <a:spLocks noGrp="1" noChangeArrowheads="1"/>
          </p:cNvSpPr>
          <p:nvPr>
            <p:ph type="ftr" sz="quarter" idx="3"/>
          </p:nvPr>
        </p:nvSpPr>
        <p:spPr bwMode="auto">
          <a:xfrm>
            <a:off x="3124200" y="5204354"/>
            <a:ext cx="2895600" cy="396876"/>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ctr">
              <a:defRPr sz="1200" b="0">
                <a:latin typeface="+mn-lt"/>
                <a:ea typeface="宋体" pitchFamily="2" charset="-122"/>
              </a:defRPr>
            </a:lvl1pPr>
          </a:lstStyle>
          <a:p>
            <a:pPr>
              <a:defRPr/>
            </a:pPr>
            <a:endParaRPr lang="en-US" altLang="zh-CN"/>
          </a:p>
        </p:txBody>
      </p:sp>
      <p:sp>
        <p:nvSpPr>
          <p:cNvPr id="241672" name="Rectangle 8"/>
          <p:cNvSpPr>
            <a:spLocks noGrp="1" noChangeArrowheads="1"/>
          </p:cNvSpPr>
          <p:nvPr>
            <p:ph type="sldNum" sz="quarter" idx="4"/>
          </p:nvPr>
        </p:nvSpPr>
        <p:spPr bwMode="auto">
          <a:xfrm>
            <a:off x="6553200" y="5204354"/>
            <a:ext cx="1981200" cy="396876"/>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a:defRPr sz="1200" b="0">
                <a:latin typeface="+mn-lt"/>
                <a:ea typeface="宋体" pitchFamily="2" charset="-122"/>
              </a:defRPr>
            </a:lvl1pPr>
          </a:lstStyle>
          <a:p>
            <a:pPr>
              <a:defRPr/>
            </a:pPr>
            <a:fld id="{D3617479-500F-49C1-AD63-F7B9089EFC20}" type="slidenum">
              <a:rPr lang="en-US" altLang="zh-CN"/>
              <a:pPr>
                <a:defRPr/>
              </a:pPr>
              <a:t>‹#›</a:t>
            </a:fld>
            <a:r>
              <a:rPr lang="en-US" altLang="zh-CN"/>
              <a:t>/19</a:t>
            </a:r>
          </a:p>
        </p:txBody>
      </p:sp>
    </p:spTree>
  </p:cSld>
  <p:clrMap bg1="lt1" tx1="dk1" bg2="lt2" tx2="dk2" accent1="accent1" accent2="accent2" accent3="accent3" accent4="accent4" accent5="accent5" accent6="accent6" hlink="hlink" folHlink="folHlink"/>
  <p:sldLayoutIdLst>
    <p:sldLayoutId id="2147485607" r:id="rId1"/>
    <p:sldLayoutId id="2147485596" r:id="rId2"/>
    <p:sldLayoutId id="2147485597" r:id="rId3"/>
    <p:sldLayoutId id="2147485598" r:id="rId4"/>
    <p:sldLayoutId id="2147485599" r:id="rId5"/>
    <p:sldLayoutId id="2147485600" r:id="rId6"/>
    <p:sldLayoutId id="2147485601" r:id="rId7"/>
    <p:sldLayoutId id="2147485602" r:id="rId8"/>
    <p:sldLayoutId id="2147485603" r:id="rId9"/>
    <p:sldLayoutId id="2147485604" r:id="rId10"/>
    <p:sldLayoutId id="2147485605" r:id="rId11"/>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161" algn="l" rtl="0" fontAlgn="base">
        <a:spcBef>
          <a:spcPct val="0"/>
        </a:spcBef>
        <a:spcAft>
          <a:spcPct val="0"/>
        </a:spcAft>
        <a:defRPr sz="3800">
          <a:solidFill>
            <a:schemeClr val="tx2"/>
          </a:solidFill>
          <a:latin typeface="Verdana" pitchFamily="34" charset="0"/>
          <a:ea typeface="宋体" pitchFamily="2" charset="-122"/>
        </a:defRPr>
      </a:lvl6pPr>
      <a:lvl7pPr marL="914323" algn="l" rtl="0" fontAlgn="base">
        <a:spcBef>
          <a:spcPct val="0"/>
        </a:spcBef>
        <a:spcAft>
          <a:spcPct val="0"/>
        </a:spcAft>
        <a:defRPr sz="3800">
          <a:solidFill>
            <a:schemeClr val="tx2"/>
          </a:solidFill>
          <a:latin typeface="Verdana" pitchFamily="34" charset="0"/>
          <a:ea typeface="宋体" pitchFamily="2" charset="-122"/>
        </a:defRPr>
      </a:lvl7pPr>
      <a:lvl8pPr marL="1371484" algn="l" rtl="0" fontAlgn="base">
        <a:spcBef>
          <a:spcPct val="0"/>
        </a:spcBef>
        <a:spcAft>
          <a:spcPct val="0"/>
        </a:spcAft>
        <a:defRPr sz="3800">
          <a:solidFill>
            <a:schemeClr val="tx2"/>
          </a:solidFill>
          <a:latin typeface="Verdana" pitchFamily="34" charset="0"/>
          <a:ea typeface="宋体" pitchFamily="2" charset="-122"/>
        </a:defRPr>
      </a:lvl8pPr>
      <a:lvl9pPr marL="1828645"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860" indent="-46986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7973" indent="-436526"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815" indent="-395255"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720" indent="-387317"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736" indent="-398429"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0897" indent="-398429"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058" indent="-398429"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220" indent="-398429"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381" indent="-398429"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323" rtl="0" eaLnBrk="1" latinLnBrk="0" hangingPunct="1">
        <a:defRPr sz="1800" kern="1200">
          <a:solidFill>
            <a:schemeClr val="tx1"/>
          </a:solidFill>
          <a:latin typeface="+mn-lt"/>
          <a:ea typeface="+mn-ea"/>
          <a:cs typeface="+mn-cs"/>
        </a:defRPr>
      </a:lvl1pPr>
      <a:lvl2pPr marL="457161" algn="l" defTabSz="914323" rtl="0" eaLnBrk="1" latinLnBrk="0" hangingPunct="1">
        <a:defRPr sz="1800" kern="1200">
          <a:solidFill>
            <a:schemeClr val="tx1"/>
          </a:solidFill>
          <a:latin typeface="+mn-lt"/>
          <a:ea typeface="+mn-ea"/>
          <a:cs typeface="+mn-cs"/>
        </a:defRPr>
      </a:lvl2pPr>
      <a:lvl3pPr marL="914323" algn="l" defTabSz="914323" rtl="0" eaLnBrk="1" latinLnBrk="0" hangingPunct="1">
        <a:defRPr sz="1800" kern="1200">
          <a:solidFill>
            <a:schemeClr val="tx1"/>
          </a:solidFill>
          <a:latin typeface="+mn-lt"/>
          <a:ea typeface="+mn-ea"/>
          <a:cs typeface="+mn-cs"/>
        </a:defRPr>
      </a:lvl3pPr>
      <a:lvl4pPr marL="1371484" algn="l" defTabSz="914323" rtl="0" eaLnBrk="1" latinLnBrk="0" hangingPunct="1">
        <a:defRPr sz="1800" kern="1200">
          <a:solidFill>
            <a:schemeClr val="tx1"/>
          </a:solidFill>
          <a:latin typeface="+mn-lt"/>
          <a:ea typeface="+mn-ea"/>
          <a:cs typeface="+mn-cs"/>
        </a:defRPr>
      </a:lvl4pPr>
      <a:lvl5pPr marL="1828645" algn="l" defTabSz="914323" rtl="0" eaLnBrk="1" latinLnBrk="0" hangingPunct="1">
        <a:defRPr sz="1800" kern="1200">
          <a:solidFill>
            <a:schemeClr val="tx1"/>
          </a:solidFill>
          <a:latin typeface="+mn-lt"/>
          <a:ea typeface="+mn-ea"/>
          <a:cs typeface="+mn-cs"/>
        </a:defRPr>
      </a:lvl5pPr>
      <a:lvl6pPr marL="2285807" algn="l" defTabSz="914323" rtl="0" eaLnBrk="1" latinLnBrk="0" hangingPunct="1">
        <a:defRPr sz="1800" kern="1200">
          <a:solidFill>
            <a:schemeClr val="tx1"/>
          </a:solidFill>
          <a:latin typeface="+mn-lt"/>
          <a:ea typeface="+mn-ea"/>
          <a:cs typeface="+mn-cs"/>
        </a:defRPr>
      </a:lvl6pPr>
      <a:lvl7pPr marL="2742968" algn="l" defTabSz="914323" rtl="0" eaLnBrk="1" latinLnBrk="0" hangingPunct="1">
        <a:defRPr sz="1800" kern="1200">
          <a:solidFill>
            <a:schemeClr val="tx1"/>
          </a:solidFill>
          <a:latin typeface="+mn-lt"/>
          <a:ea typeface="+mn-ea"/>
          <a:cs typeface="+mn-cs"/>
        </a:defRPr>
      </a:lvl7pPr>
      <a:lvl8pPr marL="3200130" algn="l" defTabSz="914323" rtl="0" eaLnBrk="1" latinLnBrk="0" hangingPunct="1">
        <a:defRPr sz="1800" kern="1200">
          <a:solidFill>
            <a:schemeClr val="tx1"/>
          </a:solidFill>
          <a:latin typeface="+mn-lt"/>
          <a:ea typeface="+mn-ea"/>
          <a:cs typeface="+mn-cs"/>
        </a:defRPr>
      </a:lvl8pPr>
      <a:lvl9pPr marL="3657291" algn="l" defTabSz="9143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8"/>
            <a:ext cx="9144000" cy="637646"/>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b" anchorCtr="0" compatLnSpc="1">
            <a:prstTxWarp prst="textNoShape">
              <a:avLst/>
            </a:prstTxWarp>
          </a:bodyPr>
          <a:lstStyle/>
          <a:p>
            <a:pPr lvl="0"/>
            <a:r>
              <a:rPr lang="ja-JP" altLang="en-US" smtClean="0"/>
              <a:t>マスタ タイトルの書式設定</a:t>
            </a:r>
          </a:p>
        </p:txBody>
      </p:sp>
      <p:sp>
        <p:nvSpPr>
          <p:cNvPr id="2051" name="Rectangle 3"/>
          <p:cNvSpPr>
            <a:spLocks noGrp="1" noChangeArrowheads="1"/>
          </p:cNvSpPr>
          <p:nvPr>
            <p:ph type="body" idx="1"/>
          </p:nvPr>
        </p:nvSpPr>
        <p:spPr bwMode="auto">
          <a:xfrm>
            <a:off x="251520" y="697261"/>
            <a:ext cx="864235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r>
              <a:rPr lang="ja-JP" altLang="zh-CN" smtClean="0"/>
              <a:t>：</a:t>
            </a:r>
            <a:endParaRPr lang="ja-JP" altLang="en-US" smtClean="0"/>
          </a:p>
        </p:txBody>
      </p:sp>
      <p:sp>
        <p:nvSpPr>
          <p:cNvPr id="110598" name="Rectangle 6"/>
          <p:cNvSpPr>
            <a:spLocks noGrp="1" noChangeArrowheads="1"/>
          </p:cNvSpPr>
          <p:nvPr>
            <p:ph type="sldNum" sz="quarter" idx="4"/>
          </p:nvPr>
        </p:nvSpPr>
        <p:spPr bwMode="auto">
          <a:xfrm>
            <a:off x="7020272" y="5197763"/>
            <a:ext cx="1981200" cy="360309"/>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a:defRPr>
                <a:solidFill>
                  <a:srgbClr val="A50021"/>
                </a:solidFill>
                <a:latin typeface="+mn-lt"/>
                <a:ea typeface="ＭＳ Ｐゴシック" pitchFamily="34" charset="-128"/>
              </a:defRPr>
            </a:lvl1pPr>
          </a:lstStyle>
          <a:p>
            <a:pPr>
              <a:defRPr/>
            </a:pPr>
            <a:fld id="{D3B85F58-928A-42BE-B06A-FA8E1B8DCD08}" type="slidenum">
              <a:rPr lang="ja-JP" altLang="en-US" sz="1800" b="0"/>
              <a:pPr>
                <a:defRPr/>
              </a:pPr>
              <a:t>‹#›</a:t>
            </a:fld>
            <a:endParaRPr lang="en-US" altLang="ja-JP" sz="1800" b="0" dirty="0"/>
          </a:p>
        </p:txBody>
      </p:sp>
    </p:spTree>
    <p:extLst>
      <p:ext uri="{BB962C8B-B14F-4D97-AF65-F5344CB8AC3E}">
        <p14:creationId xmlns:p14="http://schemas.microsoft.com/office/powerpoint/2010/main" val="3554572163"/>
      </p:ext>
    </p:extLst>
  </p:cSld>
  <p:clrMap bg1="lt1" tx1="dk1" bg2="lt2" tx2="dk2" accent1="accent1" accent2="accent2" accent3="accent3" accent4="accent4" accent5="accent5" accent6="accent6" hlink="hlink" folHlink="folHlink"/>
  <p:sldLayoutIdLst>
    <p:sldLayoutId id="2147485609" r:id="rId1"/>
    <p:sldLayoutId id="2147485610" r:id="rId2"/>
    <p:sldLayoutId id="2147485611" r:id="rId3"/>
    <p:sldLayoutId id="2147485612" r:id="rId4"/>
    <p:sldLayoutId id="2147485613" r:id="rId5"/>
    <p:sldLayoutId id="2147485614" r:id="rId6"/>
    <p:sldLayoutId id="2147485615" r:id="rId7"/>
    <p:sldLayoutId id="2147485616" r:id="rId8"/>
    <p:sldLayoutId id="2147485617" r:id="rId9"/>
    <p:sldLayoutId id="2147485618" r:id="rId10"/>
    <p:sldLayoutId id="2147485619" r:id="rId11"/>
  </p:sldLayoutIdLst>
  <p:transition>
    <p:random/>
  </p:transition>
  <p:timing>
    <p:tnLst>
      <p:par>
        <p:cTn id="1" dur="indefinite" restart="never" nodeType="tmRoot"/>
      </p:par>
    </p:tnLst>
  </p:timing>
  <p:hf hdr="0" ftr="0" dt="0"/>
  <p:txStyles>
    <p:titleStyle>
      <a:lvl1pPr indent="176198" algn="l" rtl="0" eaLnBrk="0" fontAlgn="base" hangingPunct="0">
        <a:spcBef>
          <a:spcPct val="0"/>
        </a:spcBef>
        <a:spcAft>
          <a:spcPct val="0"/>
        </a:spcAft>
        <a:defRPr sz="3800" b="1">
          <a:solidFill>
            <a:schemeClr val="bg1"/>
          </a:solidFill>
          <a:latin typeface="+mj-lt"/>
          <a:ea typeface="+mj-ea"/>
          <a:cs typeface="+mj-cs"/>
        </a:defRPr>
      </a:lvl1pPr>
      <a:lvl2pPr indent="176198" algn="l" rtl="0" eaLnBrk="0" fontAlgn="base" hangingPunct="0">
        <a:spcBef>
          <a:spcPct val="0"/>
        </a:spcBef>
        <a:spcAft>
          <a:spcPct val="0"/>
        </a:spcAft>
        <a:defRPr sz="3800" b="1">
          <a:solidFill>
            <a:schemeClr val="bg1"/>
          </a:solidFill>
          <a:latin typeface="Arial" charset="0"/>
          <a:ea typeface="宋体" pitchFamily="2" charset="-122"/>
        </a:defRPr>
      </a:lvl2pPr>
      <a:lvl3pPr indent="176198" algn="l" rtl="0" eaLnBrk="0" fontAlgn="base" hangingPunct="0">
        <a:spcBef>
          <a:spcPct val="0"/>
        </a:spcBef>
        <a:spcAft>
          <a:spcPct val="0"/>
        </a:spcAft>
        <a:defRPr sz="3800" b="1">
          <a:solidFill>
            <a:schemeClr val="bg1"/>
          </a:solidFill>
          <a:latin typeface="Arial" charset="0"/>
          <a:ea typeface="宋体" pitchFamily="2" charset="-122"/>
        </a:defRPr>
      </a:lvl3pPr>
      <a:lvl4pPr indent="176198" algn="l" rtl="0" eaLnBrk="0" fontAlgn="base" hangingPunct="0">
        <a:spcBef>
          <a:spcPct val="0"/>
        </a:spcBef>
        <a:spcAft>
          <a:spcPct val="0"/>
        </a:spcAft>
        <a:defRPr sz="3800" b="1">
          <a:solidFill>
            <a:schemeClr val="bg1"/>
          </a:solidFill>
          <a:latin typeface="Arial" charset="0"/>
          <a:ea typeface="宋体" pitchFamily="2" charset="-122"/>
        </a:defRPr>
      </a:lvl4pPr>
      <a:lvl5pPr indent="176198" algn="l" rtl="0" eaLnBrk="0" fontAlgn="base" hangingPunct="0">
        <a:spcBef>
          <a:spcPct val="0"/>
        </a:spcBef>
        <a:spcAft>
          <a:spcPct val="0"/>
        </a:spcAft>
        <a:defRPr sz="3800" b="1">
          <a:solidFill>
            <a:schemeClr val="bg1"/>
          </a:solidFill>
          <a:latin typeface="Arial" charset="0"/>
          <a:ea typeface="宋体" pitchFamily="2" charset="-122"/>
        </a:defRPr>
      </a:lvl5pPr>
      <a:lvl6pPr marL="457161" indent="176198" algn="l" rtl="0" fontAlgn="base">
        <a:spcBef>
          <a:spcPct val="0"/>
        </a:spcBef>
        <a:spcAft>
          <a:spcPct val="0"/>
        </a:spcAft>
        <a:defRPr sz="3800" b="1">
          <a:solidFill>
            <a:schemeClr val="bg1"/>
          </a:solidFill>
          <a:latin typeface="Arial" charset="0"/>
          <a:ea typeface="宋体" pitchFamily="2" charset="-122"/>
        </a:defRPr>
      </a:lvl6pPr>
      <a:lvl7pPr marL="914323" indent="176198" algn="l" rtl="0" fontAlgn="base">
        <a:spcBef>
          <a:spcPct val="0"/>
        </a:spcBef>
        <a:spcAft>
          <a:spcPct val="0"/>
        </a:spcAft>
        <a:defRPr sz="3800" b="1">
          <a:solidFill>
            <a:schemeClr val="bg1"/>
          </a:solidFill>
          <a:latin typeface="Arial" charset="0"/>
          <a:ea typeface="宋体" pitchFamily="2" charset="-122"/>
        </a:defRPr>
      </a:lvl7pPr>
      <a:lvl8pPr marL="1371484" indent="176198" algn="l" rtl="0" fontAlgn="base">
        <a:spcBef>
          <a:spcPct val="0"/>
        </a:spcBef>
        <a:spcAft>
          <a:spcPct val="0"/>
        </a:spcAft>
        <a:defRPr sz="3800" b="1">
          <a:solidFill>
            <a:schemeClr val="bg1"/>
          </a:solidFill>
          <a:latin typeface="Arial" charset="0"/>
          <a:ea typeface="宋体" pitchFamily="2" charset="-122"/>
        </a:defRPr>
      </a:lvl8pPr>
      <a:lvl9pPr marL="1828645" indent="176198" algn="l" rtl="0" fontAlgn="base">
        <a:spcBef>
          <a:spcPct val="0"/>
        </a:spcBef>
        <a:spcAft>
          <a:spcPct val="0"/>
        </a:spcAft>
        <a:defRPr sz="3800" b="1">
          <a:solidFill>
            <a:schemeClr val="bg1"/>
          </a:solidFill>
          <a:latin typeface="Arial" charset="0"/>
          <a:ea typeface="宋体" pitchFamily="2" charset="-122"/>
        </a:defRPr>
      </a:lvl9pPr>
    </p:titleStyle>
    <p:bodyStyle>
      <a:lvl1pPr marL="469860" indent="-469860" algn="l" rtl="0" eaLnBrk="0" fontAlgn="base" hangingPunct="0">
        <a:lnSpc>
          <a:spcPct val="120000"/>
        </a:lnSpc>
        <a:spcBef>
          <a:spcPct val="4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73" indent="-436526"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815" indent="-395255"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720" indent="-387317"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736" indent="-398429"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0897" indent="-398429"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058" indent="-398429"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220" indent="-398429"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381" indent="-398429"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p:bodyStyle>
    <p:otherStyle>
      <a:defPPr>
        <a:defRPr lang="zh-CN"/>
      </a:defPPr>
      <a:lvl1pPr marL="0" algn="l" defTabSz="914323" rtl="0" eaLnBrk="1" latinLnBrk="0" hangingPunct="1">
        <a:defRPr sz="1800" kern="1200">
          <a:solidFill>
            <a:schemeClr val="tx1"/>
          </a:solidFill>
          <a:latin typeface="+mn-lt"/>
          <a:ea typeface="+mn-ea"/>
          <a:cs typeface="+mn-cs"/>
        </a:defRPr>
      </a:lvl1pPr>
      <a:lvl2pPr marL="457161" algn="l" defTabSz="914323" rtl="0" eaLnBrk="1" latinLnBrk="0" hangingPunct="1">
        <a:defRPr sz="1800" kern="1200">
          <a:solidFill>
            <a:schemeClr val="tx1"/>
          </a:solidFill>
          <a:latin typeface="+mn-lt"/>
          <a:ea typeface="+mn-ea"/>
          <a:cs typeface="+mn-cs"/>
        </a:defRPr>
      </a:lvl2pPr>
      <a:lvl3pPr marL="914323" algn="l" defTabSz="914323" rtl="0" eaLnBrk="1" latinLnBrk="0" hangingPunct="1">
        <a:defRPr sz="1800" kern="1200">
          <a:solidFill>
            <a:schemeClr val="tx1"/>
          </a:solidFill>
          <a:latin typeface="+mn-lt"/>
          <a:ea typeface="+mn-ea"/>
          <a:cs typeface="+mn-cs"/>
        </a:defRPr>
      </a:lvl3pPr>
      <a:lvl4pPr marL="1371484" algn="l" defTabSz="914323" rtl="0" eaLnBrk="1" latinLnBrk="0" hangingPunct="1">
        <a:defRPr sz="1800" kern="1200">
          <a:solidFill>
            <a:schemeClr val="tx1"/>
          </a:solidFill>
          <a:latin typeface="+mn-lt"/>
          <a:ea typeface="+mn-ea"/>
          <a:cs typeface="+mn-cs"/>
        </a:defRPr>
      </a:lvl4pPr>
      <a:lvl5pPr marL="1828645" algn="l" defTabSz="914323" rtl="0" eaLnBrk="1" latinLnBrk="0" hangingPunct="1">
        <a:defRPr sz="1800" kern="1200">
          <a:solidFill>
            <a:schemeClr val="tx1"/>
          </a:solidFill>
          <a:latin typeface="+mn-lt"/>
          <a:ea typeface="+mn-ea"/>
          <a:cs typeface="+mn-cs"/>
        </a:defRPr>
      </a:lvl5pPr>
      <a:lvl6pPr marL="2285807" algn="l" defTabSz="914323" rtl="0" eaLnBrk="1" latinLnBrk="0" hangingPunct="1">
        <a:defRPr sz="1800" kern="1200">
          <a:solidFill>
            <a:schemeClr val="tx1"/>
          </a:solidFill>
          <a:latin typeface="+mn-lt"/>
          <a:ea typeface="+mn-ea"/>
          <a:cs typeface="+mn-cs"/>
        </a:defRPr>
      </a:lvl6pPr>
      <a:lvl7pPr marL="2742968" algn="l" defTabSz="914323" rtl="0" eaLnBrk="1" latinLnBrk="0" hangingPunct="1">
        <a:defRPr sz="1800" kern="1200">
          <a:solidFill>
            <a:schemeClr val="tx1"/>
          </a:solidFill>
          <a:latin typeface="+mn-lt"/>
          <a:ea typeface="+mn-ea"/>
          <a:cs typeface="+mn-cs"/>
        </a:defRPr>
      </a:lvl7pPr>
      <a:lvl8pPr marL="3200130" algn="l" defTabSz="914323" rtl="0" eaLnBrk="1" latinLnBrk="0" hangingPunct="1">
        <a:defRPr sz="1800" kern="1200">
          <a:solidFill>
            <a:schemeClr val="tx1"/>
          </a:solidFill>
          <a:latin typeface="+mn-lt"/>
          <a:ea typeface="+mn-ea"/>
          <a:cs typeface="+mn-cs"/>
        </a:defRPr>
      </a:lvl8pPr>
      <a:lvl9pPr marL="3657291" algn="l" defTabSz="9143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8"/>
            <a:ext cx="9144000" cy="637646"/>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b" anchorCtr="0" compatLnSpc="1">
            <a:prstTxWarp prst="textNoShape">
              <a:avLst/>
            </a:prstTxWarp>
          </a:bodyPr>
          <a:lstStyle/>
          <a:p>
            <a:pPr lvl="0"/>
            <a:r>
              <a:rPr lang="ja-JP" altLang="en-US" smtClean="0"/>
              <a:t>マスタ タイトルの書式設定</a:t>
            </a:r>
          </a:p>
        </p:txBody>
      </p:sp>
      <p:sp>
        <p:nvSpPr>
          <p:cNvPr id="2051" name="Rectangle 3"/>
          <p:cNvSpPr>
            <a:spLocks noGrp="1" noChangeArrowheads="1"/>
          </p:cNvSpPr>
          <p:nvPr>
            <p:ph type="body" idx="1"/>
          </p:nvPr>
        </p:nvSpPr>
        <p:spPr bwMode="auto">
          <a:xfrm>
            <a:off x="250825" y="756713"/>
            <a:ext cx="864235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r>
              <a:rPr lang="ja-JP" altLang="zh-CN" dirty="0" smtClean="0"/>
              <a:t>：</a:t>
            </a:r>
            <a:endParaRPr lang="ja-JP" altLang="en-US" dirty="0" smtClean="0"/>
          </a:p>
        </p:txBody>
      </p:sp>
      <p:sp>
        <p:nvSpPr>
          <p:cNvPr id="110598" name="Rectangle 6"/>
          <p:cNvSpPr>
            <a:spLocks noGrp="1" noChangeArrowheads="1"/>
          </p:cNvSpPr>
          <p:nvPr>
            <p:ph type="sldNum" sz="quarter" idx="4"/>
          </p:nvPr>
        </p:nvSpPr>
        <p:spPr bwMode="auto">
          <a:xfrm>
            <a:off x="6934201" y="5397501"/>
            <a:ext cx="1981200" cy="300302"/>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a:defRPr>
                <a:solidFill>
                  <a:srgbClr val="A50021"/>
                </a:solidFill>
                <a:latin typeface="+mn-lt"/>
                <a:ea typeface="ＭＳ Ｐゴシック" pitchFamily="34" charset="-128"/>
              </a:defRPr>
            </a:lvl1pPr>
          </a:lstStyle>
          <a:p>
            <a:pPr>
              <a:defRPr/>
            </a:pPr>
            <a:fld id="{D3B85F58-928A-42BE-B06A-FA8E1B8DCD08}" type="slidenum">
              <a:rPr lang="ja-JP" altLang="en-US" sz="1800" b="0"/>
              <a:pPr>
                <a:defRPr/>
              </a:pPr>
              <a:t>‹#›</a:t>
            </a:fld>
            <a:endParaRPr lang="en-US" altLang="ja-JP" sz="1800" b="0"/>
          </a:p>
        </p:txBody>
      </p:sp>
    </p:spTree>
    <p:extLst>
      <p:ext uri="{BB962C8B-B14F-4D97-AF65-F5344CB8AC3E}">
        <p14:creationId xmlns:p14="http://schemas.microsoft.com/office/powerpoint/2010/main" val="2343147294"/>
      </p:ext>
    </p:extLst>
  </p:cSld>
  <p:clrMap bg1="lt1" tx1="dk1" bg2="lt2" tx2="dk2" accent1="accent1" accent2="accent2" accent3="accent3" accent4="accent4" accent5="accent5" accent6="accent6" hlink="hlink" folHlink="folHlink"/>
  <p:sldLayoutIdLst>
    <p:sldLayoutId id="2147485621" r:id="rId1"/>
    <p:sldLayoutId id="2147485622" r:id="rId2"/>
    <p:sldLayoutId id="2147485623" r:id="rId3"/>
    <p:sldLayoutId id="2147485624" r:id="rId4"/>
    <p:sldLayoutId id="2147485625" r:id="rId5"/>
    <p:sldLayoutId id="2147485626" r:id="rId6"/>
    <p:sldLayoutId id="2147485627" r:id="rId7"/>
    <p:sldLayoutId id="2147485628" r:id="rId8"/>
    <p:sldLayoutId id="2147485629" r:id="rId9"/>
    <p:sldLayoutId id="2147485630" r:id="rId10"/>
    <p:sldLayoutId id="2147485631" r:id="rId11"/>
  </p:sldLayoutIdLst>
  <p:transition>
    <p:random/>
  </p:transition>
  <p:timing>
    <p:tnLst>
      <p:par>
        <p:cTn id="1" dur="indefinite" restart="never" nodeType="tmRoot"/>
      </p:par>
    </p:tnLst>
  </p:timing>
  <p:hf hdr="0" ftr="0" dt="0"/>
  <p:txStyles>
    <p:titleStyle>
      <a:lvl1pPr indent="176198" algn="l" rtl="0" eaLnBrk="0" fontAlgn="base" hangingPunct="0">
        <a:spcBef>
          <a:spcPct val="0"/>
        </a:spcBef>
        <a:spcAft>
          <a:spcPct val="0"/>
        </a:spcAft>
        <a:defRPr sz="3800" b="1">
          <a:solidFill>
            <a:schemeClr val="bg1"/>
          </a:solidFill>
          <a:latin typeface="+mj-lt"/>
          <a:ea typeface="+mj-ea"/>
          <a:cs typeface="+mj-cs"/>
        </a:defRPr>
      </a:lvl1pPr>
      <a:lvl2pPr indent="176198" algn="l" rtl="0" eaLnBrk="0" fontAlgn="base" hangingPunct="0">
        <a:spcBef>
          <a:spcPct val="0"/>
        </a:spcBef>
        <a:spcAft>
          <a:spcPct val="0"/>
        </a:spcAft>
        <a:defRPr sz="3800" b="1">
          <a:solidFill>
            <a:schemeClr val="bg1"/>
          </a:solidFill>
          <a:latin typeface="Arial" charset="0"/>
          <a:ea typeface="宋体" pitchFamily="2" charset="-122"/>
        </a:defRPr>
      </a:lvl2pPr>
      <a:lvl3pPr indent="176198" algn="l" rtl="0" eaLnBrk="0" fontAlgn="base" hangingPunct="0">
        <a:spcBef>
          <a:spcPct val="0"/>
        </a:spcBef>
        <a:spcAft>
          <a:spcPct val="0"/>
        </a:spcAft>
        <a:defRPr sz="3800" b="1">
          <a:solidFill>
            <a:schemeClr val="bg1"/>
          </a:solidFill>
          <a:latin typeface="Arial" charset="0"/>
          <a:ea typeface="宋体" pitchFamily="2" charset="-122"/>
        </a:defRPr>
      </a:lvl3pPr>
      <a:lvl4pPr indent="176198" algn="l" rtl="0" eaLnBrk="0" fontAlgn="base" hangingPunct="0">
        <a:spcBef>
          <a:spcPct val="0"/>
        </a:spcBef>
        <a:spcAft>
          <a:spcPct val="0"/>
        </a:spcAft>
        <a:defRPr sz="3800" b="1">
          <a:solidFill>
            <a:schemeClr val="bg1"/>
          </a:solidFill>
          <a:latin typeface="Arial" charset="0"/>
          <a:ea typeface="宋体" pitchFamily="2" charset="-122"/>
        </a:defRPr>
      </a:lvl4pPr>
      <a:lvl5pPr indent="176198" algn="l" rtl="0" eaLnBrk="0" fontAlgn="base" hangingPunct="0">
        <a:spcBef>
          <a:spcPct val="0"/>
        </a:spcBef>
        <a:spcAft>
          <a:spcPct val="0"/>
        </a:spcAft>
        <a:defRPr sz="3800" b="1">
          <a:solidFill>
            <a:schemeClr val="bg1"/>
          </a:solidFill>
          <a:latin typeface="Arial" charset="0"/>
          <a:ea typeface="宋体" pitchFamily="2" charset="-122"/>
        </a:defRPr>
      </a:lvl5pPr>
      <a:lvl6pPr marL="457161" indent="176198" algn="l" rtl="0" fontAlgn="base">
        <a:spcBef>
          <a:spcPct val="0"/>
        </a:spcBef>
        <a:spcAft>
          <a:spcPct val="0"/>
        </a:spcAft>
        <a:defRPr sz="3800" b="1">
          <a:solidFill>
            <a:schemeClr val="bg1"/>
          </a:solidFill>
          <a:latin typeface="Arial" charset="0"/>
          <a:ea typeface="宋体" pitchFamily="2" charset="-122"/>
        </a:defRPr>
      </a:lvl6pPr>
      <a:lvl7pPr marL="914323" indent="176198" algn="l" rtl="0" fontAlgn="base">
        <a:spcBef>
          <a:spcPct val="0"/>
        </a:spcBef>
        <a:spcAft>
          <a:spcPct val="0"/>
        </a:spcAft>
        <a:defRPr sz="3800" b="1">
          <a:solidFill>
            <a:schemeClr val="bg1"/>
          </a:solidFill>
          <a:latin typeface="Arial" charset="0"/>
          <a:ea typeface="宋体" pitchFamily="2" charset="-122"/>
        </a:defRPr>
      </a:lvl7pPr>
      <a:lvl8pPr marL="1371484" indent="176198" algn="l" rtl="0" fontAlgn="base">
        <a:spcBef>
          <a:spcPct val="0"/>
        </a:spcBef>
        <a:spcAft>
          <a:spcPct val="0"/>
        </a:spcAft>
        <a:defRPr sz="3800" b="1">
          <a:solidFill>
            <a:schemeClr val="bg1"/>
          </a:solidFill>
          <a:latin typeface="Arial" charset="0"/>
          <a:ea typeface="宋体" pitchFamily="2" charset="-122"/>
        </a:defRPr>
      </a:lvl8pPr>
      <a:lvl9pPr marL="1828645" indent="176198" algn="l" rtl="0" fontAlgn="base">
        <a:spcBef>
          <a:spcPct val="0"/>
        </a:spcBef>
        <a:spcAft>
          <a:spcPct val="0"/>
        </a:spcAft>
        <a:defRPr sz="3800" b="1">
          <a:solidFill>
            <a:schemeClr val="bg1"/>
          </a:solidFill>
          <a:latin typeface="Arial" charset="0"/>
          <a:ea typeface="宋体" pitchFamily="2" charset="-122"/>
        </a:defRPr>
      </a:lvl9pPr>
    </p:titleStyle>
    <p:bodyStyle>
      <a:lvl1pPr marL="469860" indent="-469860" algn="l" rtl="0" eaLnBrk="0" fontAlgn="base" hangingPunct="0">
        <a:lnSpc>
          <a:spcPct val="120000"/>
        </a:lnSpc>
        <a:spcBef>
          <a:spcPct val="4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73" indent="-436526"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815" indent="-395255"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720" indent="-387317"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736" indent="-398429"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0897" indent="-398429"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058" indent="-398429"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220" indent="-398429"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381" indent="-398429"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p:bodyStyle>
    <p:otherStyle>
      <a:defPPr>
        <a:defRPr lang="zh-CN"/>
      </a:defPPr>
      <a:lvl1pPr marL="0" algn="l" defTabSz="914323" rtl="0" eaLnBrk="1" latinLnBrk="0" hangingPunct="1">
        <a:defRPr sz="1800" kern="1200">
          <a:solidFill>
            <a:schemeClr val="tx1"/>
          </a:solidFill>
          <a:latin typeface="+mn-lt"/>
          <a:ea typeface="+mn-ea"/>
          <a:cs typeface="+mn-cs"/>
        </a:defRPr>
      </a:lvl1pPr>
      <a:lvl2pPr marL="457161" algn="l" defTabSz="914323" rtl="0" eaLnBrk="1" latinLnBrk="0" hangingPunct="1">
        <a:defRPr sz="1800" kern="1200">
          <a:solidFill>
            <a:schemeClr val="tx1"/>
          </a:solidFill>
          <a:latin typeface="+mn-lt"/>
          <a:ea typeface="+mn-ea"/>
          <a:cs typeface="+mn-cs"/>
        </a:defRPr>
      </a:lvl2pPr>
      <a:lvl3pPr marL="914323" algn="l" defTabSz="914323" rtl="0" eaLnBrk="1" latinLnBrk="0" hangingPunct="1">
        <a:defRPr sz="1800" kern="1200">
          <a:solidFill>
            <a:schemeClr val="tx1"/>
          </a:solidFill>
          <a:latin typeface="+mn-lt"/>
          <a:ea typeface="+mn-ea"/>
          <a:cs typeface="+mn-cs"/>
        </a:defRPr>
      </a:lvl3pPr>
      <a:lvl4pPr marL="1371484" algn="l" defTabSz="914323" rtl="0" eaLnBrk="1" latinLnBrk="0" hangingPunct="1">
        <a:defRPr sz="1800" kern="1200">
          <a:solidFill>
            <a:schemeClr val="tx1"/>
          </a:solidFill>
          <a:latin typeface="+mn-lt"/>
          <a:ea typeface="+mn-ea"/>
          <a:cs typeface="+mn-cs"/>
        </a:defRPr>
      </a:lvl4pPr>
      <a:lvl5pPr marL="1828645" algn="l" defTabSz="914323" rtl="0" eaLnBrk="1" latinLnBrk="0" hangingPunct="1">
        <a:defRPr sz="1800" kern="1200">
          <a:solidFill>
            <a:schemeClr val="tx1"/>
          </a:solidFill>
          <a:latin typeface="+mn-lt"/>
          <a:ea typeface="+mn-ea"/>
          <a:cs typeface="+mn-cs"/>
        </a:defRPr>
      </a:lvl5pPr>
      <a:lvl6pPr marL="2285807" algn="l" defTabSz="914323" rtl="0" eaLnBrk="1" latinLnBrk="0" hangingPunct="1">
        <a:defRPr sz="1800" kern="1200">
          <a:solidFill>
            <a:schemeClr val="tx1"/>
          </a:solidFill>
          <a:latin typeface="+mn-lt"/>
          <a:ea typeface="+mn-ea"/>
          <a:cs typeface="+mn-cs"/>
        </a:defRPr>
      </a:lvl6pPr>
      <a:lvl7pPr marL="2742968" algn="l" defTabSz="914323" rtl="0" eaLnBrk="1" latinLnBrk="0" hangingPunct="1">
        <a:defRPr sz="1800" kern="1200">
          <a:solidFill>
            <a:schemeClr val="tx1"/>
          </a:solidFill>
          <a:latin typeface="+mn-lt"/>
          <a:ea typeface="+mn-ea"/>
          <a:cs typeface="+mn-cs"/>
        </a:defRPr>
      </a:lvl7pPr>
      <a:lvl8pPr marL="3200130" algn="l" defTabSz="914323" rtl="0" eaLnBrk="1" latinLnBrk="0" hangingPunct="1">
        <a:defRPr sz="1800" kern="1200">
          <a:solidFill>
            <a:schemeClr val="tx1"/>
          </a:solidFill>
          <a:latin typeface="+mn-lt"/>
          <a:ea typeface="+mn-ea"/>
          <a:cs typeface="+mn-cs"/>
        </a:defRPr>
      </a:lvl8pPr>
      <a:lvl9pPr marL="3657291" algn="l" defTabSz="9143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274"/>
            <a:ext cx="7886700" cy="1104636"/>
          </a:xfrm>
          <a:prstGeom prst="rect">
            <a:avLst/>
          </a:prstGeom>
        </p:spPr>
        <p:txBody>
          <a:bodyPr vert="horz" lIns="68544" tIns="34270" rIns="68544" bIns="3427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521354"/>
            <a:ext cx="7886700" cy="3626116"/>
          </a:xfrm>
          <a:prstGeom prst="rect">
            <a:avLst/>
          </a:prstGeom>
        </p:spPr>
        <p:txBody>
          <a:bodyPr vert="horz" lIns="68544" tIns="34270" rIns="68544" bIns="3427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5296960"/>
            <a:ext cx="2057400" cy="304271"/>
          </a:xfrm>
          <a:prstGeom prst="rect">
            <a:avLst/>
          </a:prstGeom>
        </p:spPr>
        <p:txBody>
          <a:bodyPr vert="horz" lIns="68544" tIns="34270" rIns="68544" bIns="34270" rtlCol="0" anchor="ctr"/>
          <a:lstStyle>
            <a:lvl1pPr algn="l">
              <a:defRPr sz="900">
                <a:solidFill>
                  <a:schemeClr val="tx1">
                    <a:tint val="75000"/>
                  </a:schemeClr>
                </a:solidFill>
              </a:defRPr>
            </a:lvl1pPr>
          </a:lstStyle>
          <a:p>
            <a:pPr defTabSz="685708" fontAlgn="auto">
              <a:spcBef>
                <a:spcPts val="0"/>
              </a:spcBef>
              <a:spcAft>
                <a:spcPts val="0"/>
              </a:spcAft>
            </a:pPr>
            <a:fld id="{A6A8711F-4BB5-4D02-9BFB-8AD8754A84B8}" type="datetime1">
              <a:rPr lang="en-US" altLang="zh-CN" b="0" smtClean="0">
                <a:solidFill>
                  <a:srgbClr val="454245">
                    <a:tint val="75000"/>
                  </a:srgbClr>
                </a:solidFill>
                <a:latin typeface="Arial"/>
                <a:ea typeface="微软雅黑"/>
              </a:rPr>
              <a:pPr defTabSz="685708" fontAlgn="auto">
                <a:spcBef>
                  <a:spcPts val="0"/>
                </a:spcBef>
                <a:spcAft>
                  <a:spcPts val="0"/>
                </a:spcAft>
              </a:pPr>
              <a:t>9/24/2024</a:t>
            </a:fld>
            <a:endParaRPr lang="zh-CN" altLang="en-US" b="0">
              <a:solidFill>
                <a:srgbClr val="454245">
                  <a:tint val="75000"/>
                </a:srgbClr>
              </a:solidFill>
              <a:latin typeface="Arial"/>
              <a:ea typeface="微软雅黑"/>
            </a:endParaRPr>
          </a:p>
        </p:txBody>
      </p:sp>
      <p:sp>
        <p:nvSpPr>
          <p:cNvPr id="5" name="页脚占位符 4"/>
          <p:cNvSpPr>
            <a:spLocks noGrp="1"/>
          </p:cNvSpPr>
          <p:nvPr>
            <p:ph type="ftr" sz="quarter" idx="3"/>
          </p:nvPr>
        </p:nvSpPr>
        <p:spPr>
          <a:xfrm>
            <a:off x="3028950" y="5296960"/>
            <a:ext cx="3086100" cy="304271"/>
          </a:xfrm>
          <a:prstGeom prst="rect">
            <a:avLst/>
          </a:prstGeom>
        </p:spPr>
        <p:txBody>
          <a:bodyPr vert="horz" lIns="68544" tIns="34270" rIns="68544" bIns="34270" rtlCol="0" anchor="ctr"/>
          <a:lstStyle>
            <a:lvl1pPr algn="ctr">
              <a:defRPr sz="900">
                <a:solidFill>
                  <a:schemeClr val="tx1">
                    <a:tint val="75000"/>
                  </a:schemeClr>
                </a:solidFill>
              </a:defRPr>
            </a:lvl1pPr>
          </a:lstStyle>
          <a:p>
            <a:pPr defTabSz="685708" fontAlgn="auto">
              <a:spcBef>
                <a:spcPts val="0"/>
              </a:spcBef>
              <a:spcAft>
                <a:spcPts val="0"/>
              </a:spcAft>
            </a:pPr>
            <a:endParaRPr lang="zh-CN" altLang="en-US" b="0">
              <a:solidFill>
                <a:srgbClr val="454245">
                  <a:tint val="75000"/>
                </a:srgbClr>
              </a:solidFill>
              <a:latin typeface="Arial"/>
              <a:ea typeface="微软雅黑"/>
            </a:endParaRPr>
          </a:p>
        </p:txBody>
      </p:sp>
      <p:sp>
        <p:nvSpPr>
          <p:cNvPr id="6" name="灯片编号占位符 5"/>
          <p:cNvSpPr>
            <a:spLocks noGrp="1"/>
          </p:cNvSpPr>
          <p:nvPr>
            <p:ph type="sldNum" sz="quarter" idx="4"/>
          </p:nvPr>
        </p:nvSpPr>
        <p:spPr>
          <a:xfrm>
            <a:off x="6457951" y="5296960"/>
            <a:ext cx="2057400" cy="304271"/>
          </a:xfrm>
          <a:prstGeom prst="rect">
            <a:avLst/>
          </a:prstGeom>
        </p:spPr>
        <p:txBody>
          <a:bodyPr vert="horz" lIns="68544" tIns="34270" rIns="68544" bIns="34270" rtlCol="0" anchor="ctr"/>
          <a:lstStyle>
            <a:lvl1pPr algn="r">
              <a:defRPr sz="900">
                <a:solidFill>
                  <a:schemeClr val="tx1">
                    <a:tint val="75000"/>
                  </a:schemeClr>
                </a:solidFill>
              </a:defRPr>
            </a:lvl1pPr>
          </a:lstStyle>
          <a:p>
            <a:pPr defTabSz="685708" fontAlgn="auto">
              <a:spcBef>
                <a:spcPts val="0"/>
              </a:spcBef>
              <a:spcAft>
                <a:spcPts val="0"/>
              </a:spcAft>
            </a:pPr>
            <a:fld id="{03EBB00F-8F08-4A10-ADE5-658EB5AB996D}" type="slidenum">
              <a:rPr lang="zh-CN" altLang="en-US" b="0" smtClean="0">
                <a:solidFill>
                  <a:srgbClr val="454245">
                    <a:tint val="75000"/>
                  </a:srgbClr>
                </a:solidFill>
                <a:latin typeface="Arial"/>
                <a:ea typeface="微软雅黑"/>
              </a:rPr>
              <a:pPr defTabSz="685708" fontAlgn="auto">
                <a:spcBef>
                  <a:spcPts val="0"/>
                </a:spcBef>
                <a:spcAft>
                  <a:spcPts val="0"/>
                </a:spcAft>
              </a:pPr>
              <a:t>‹#›</a:t>
            </a:fld>
            <a:endParaRPr lang="zh-CN" altLang="en-US" b="0">
              <a:solidFill>
                <a:srgbClr val="454245">
                  <a:tint val="75000"/>
                </a:srgbClr>
              </a:solidFill>
              <a:latin typeface="Arial"/>
              <a:ea typeface="微软雅黑"/>
            </a:endParaRPr>
          </a:p>
        </p:txBody>
      </p:sp>
    </p:spTree>
    <p:extLst>
      <p:ext uri="{BB962C8B-B14F-4D97-AF65-F5344CB8AC3E}">
        <p14:creationId xmlns:p14="http://schemas.microsoft.com/office/powerpoint/2010/main" val="4012416387"/>
      </p:ext>
    </p:extLst>
  </p:cSld>
  <p:clrMap bg1="lt1" tx1="dk1" bg2="lt2" tx2="dk2" accent1="accent1" accent2="accent2" accent3="accent3" accent4="accent4" accent5="accent5" accent6="accent6" hlink="hlink" folHlink="folHlink"/>
  <p:sldLayoutIdLst>
    <p:sldLayoutId id="2147485633" r:id="rId1"/>
    <p:sldLayoutId id="2147485634" r:id="rId2"/>
    <p:sldLayoutId id="2147485635" r:id="rId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570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27" indent="-171427" algn="l" defTabSz="68570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81" indent="-171427" algn="l" defTabSz="68570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34" indent="-171427" algn="l" defTabSz="68570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89" indent="-171427" algn="l" defTabSz="68570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844" indent="-171427" algn="l" defTabSz="68570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697" indent="-171427" algn="l" defTabSz="68570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551" indent="-171427" algn="l" defTabSz="68570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04" indent="-171427" algn="l" defTabSz="68570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259" indent="-171427" algn="l" defTabSz="68570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708" rtl="0" eaLnBrk="1" latinLnBrk="0" hangingPunct="1">
        <a:defRPr sz="1400" kern="1200">
          <a:solidFill>
            <a:schemeClr val="tx1"/>
          </a:solidFill>
          <a:latin typeface="+mn-lt"/>
          <a:ea typeface="+mn-ea"/>
          <a:cs typeface="+mn-cs"/>
        </a:defRPr>
      </a:lvl1pPr>
      <a:lvl2pPr marL="342855" algn="l" defTabSz="685708" rtl="0" eaLnBrk="1" latinLnBrk="0" hangingPunct="1">
        <a:defRPr sz="1400" kern="1200">
          <a:solidFill>
            <a:schemeClr val="tx1"/>
          </a:solidFill>
          <a:latin typeface="+mn-lt"/>
          <a:ea typeface="+mn-ea"/>
          <a:cs typeface="+mn-cs"/>
        </a:defRPr>
      </a:lvl2pPr>
      <a:lvl3pPr marL="685708" algn="l" defTabSz="685708" rtl="0" eaLnBrk="1" latinLnBrk="0" hangingPunct="1">
        <a:defRPr sz="1400" kern="1200">
          <a:solidFill>
            <a:schemeClr val="tx1"/>
          </a:solidFill>
          <a:latin typeface="+mn-lt"/>
          <a:ea typeface="+mn-ea"/>
          <a:cs typeface="+mn-cs"/>
        </a:defRPr>
      </a:lvl3pPr>
      <a:lvl4pPr marL="1028562" algn="l" defTabSz="685708" rtl="0" eaLnBrk="1" latinLnBrk="0" hangingPunct="1">
        <a:defRPr sz="1400" kern="1200">
          <a:solidFill>
            <a:schemeClr val="tx1"/>
          </a:solidFill>
          <a:latin typeface="+mn-lt"/>
          <a:ea typeface="+mn-ea"/>
          <a:cs typeface="+mn-cs"/>
        </a:defRPr>
      </a:lvl4pPr>
      <a:lvl5pPr marL="1371416" algn="l" defTabSz="685708" rtl="0" eaLnBrk="1" latinLnBrk="0" hangingPunct="1">
        <a:defRPr sz="1400" kern="1200">
          <a:solidFill>
            <a:schemeClr val="tx1"/>
          </a:solidFill>
          <a:latin typeface="+mn-lt"/>
          <a:ea typeface="+mn-ea"/>
          <a:cs typeface="+mn-cs"/>
        </a:defRPr>
      </a:lvl5pPr>
      <a:lvl6pPr marL="1714270" algn="l" defTabSz="685708" rtl="0" eaLnBrk="1" latinLnBrk="0" hangingPunct="1">
        <a:defRPr sz="1400" kern="1200">
          <a:solidFill>
            <a:schemeClr val="tx1"/>
          </a:solidFill>
          <a:latin typeface="+mn-lt"/>
          <a:ea typeface="+mn-ea"/>
          <a:cs typeface="+mn-cs"/>
        </a:defRPr>
      </a:lvl6pPr>
      <a:lvl7pPr marL="2057123" algn="l" defTabSz="685708" rtl="0" eaLnBrk="1" latinLnBrk="0" hangingPunct="1">
        <a:defRPr sz="1400" kern="1200">
          <a:solidFill>
            <a:schemeClr val="tx1"/>
          </a:solidFill>
          <a:latin typeface="+mn-lt"/>
          <a:ea typeface="+mn-ea"/>
          <a:cs typeface="+mn-cs"/>
        </a:defRPr>
      </a:lvl7pPr>
      <a:lvl8pPr marL="2399977" algn="l" defTabSz="685708" rtl="0" eaLnBrk="1" latinLnBrk="0" hangingPunct="1">
        <a:defRPr sz="1400" kern="1200">
          <a:solidFill>
            <a:schemeClr val="tx1"/>
          </a:solidFill>
          <a:latin typeface="+mn-lt"/>
          <a:ea typeface="+mn-ea"/>
          <a:cs typeface="+mn-cs"/>
        </a:defRPr>
      </a:lvl8pPr>
      <a:lvl9pPr marL="2742832" algn="l" defTabSz="685708"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300150"/>
      </p:ext>
    </p:extLst>
  </p:cSld>
  <p:clrMap bg1="lt1" tx1="dk1" bg2="lt2" tx2="dk2" accent1="accent1" accent2="accent2" accent3="accent3" accent4="accent4" accent5="accent5" accent6="accent6" hlink="hlink" folHlink="folHlink"/>
  <p:sldLayoutIdLst>
    <p:sldLayoutId id="214748569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985385"/>
      </p:ext>
    </p:extLst>
  </p:cSld>
  <p:clrMap bg1="lt1" tx1="dk1" bg2="lt2" tx2="dk2" accent1="accent1" accent2="accent2" accent3="accent3" accent4="accent4" accent5="accent5" accent6="accent6" hlink="hlink" folHlink="folHlink"/>
  <p:sldLayoutIdLst>
    <p:sldLayoutId id="2147485696" r:id="rId1"/>
    <p:sldLayoutId id="2147485697" r:id="rId2"/>
    <p:sldLayoutId id="2147485698" r:id="rId3"/>
    <p:sldLayoutId id="2147485699" r:id="rId4"/>
    <p:sldLayoutId id="2147485700" r:id="rId5"/>
    <p:sldLayoutId id="2147485701" r:id="rId6"/>
    <p:sldLayoutId id="2147485702" r:id="rId7"/>
  </p:sldLayoutIdLst>
  <p:transition spd="slow" advClick="0" advTm="0">
    <p:wipe/>
  </p:transition>
  <p:txStyles>
    <p:titleStyle>
      <a:lvl1pPr algn="ctr" defTabSz="816188" rtl="0" eaLnBrk="1" latinLnBrk="0" hangingPunct="1">
        <a:spcBef>
          <a:spcPct val="0"/>
        </a:spcBef>
        <a:buNone/>
        <a:defRPr sz="3900" kern="1200">
          <a:solidFill>
            <a:schemeClr val="tx1"/>
          </a:solidFill>
          <a:latin typeface="+mj-lt"/>
          <a:ea typeface="+mj-ea"/>
          <a:cs typeface="+mj-cs"/>
        </a:defRPr>
      </a:lvl1pPr>
    </p:titleStyle>
    <p:bodyStyle>
      <a:lvl1pPr marL="306191" indent="-306191" algn="l" defTabSz="816188"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1pPr>
      <a:lvl2pPr marL="663334" indent="-255239" algn="l" defTabSz="816188"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20476" indent="-204286" algn="l" defTabSz="81618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3pPr>
      <a:lvl4pPr marL="1428570" indent="-204286" algn="l" defTabSz="816188"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36666" indent="-204286" algn="l" defTabSz="816188"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44763" indent="-204286" algn="l" defTabSz="816188"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52859" indent="-204286" algn="l" defTabSz="816188"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60953" indent="-204286" algn="l" defTabSz="816188"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9046" indent="-204286" algn="l" defTabSz="816188"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16188" rtl="0" eaLnBrk="1" latinLnBrk="0" hangingPunct="1">
        <a:defRPr sz="1600" kern="1200">
          <a:solidFill>
            <a:schemeClr val="tx1"/>
          </a:solidFill>
          <a:latin typeface="+mn-lt"/>
          <a:ea typeface="+mn-ea"/>
          <a:cs typeface="+mn-cs"/>
        </a:defRPr>
      </a:lvl1pPr>
      <a:lvl2pPr marL="408096" algn="l" defTabSz="816188" rtl="0" eaLnBrk="1" latinLnBrk="0" hangingPunct="1">
        <a:defRPr sz="1600" kern="1200">
          <a:solidFill>
            <a:schemeClr val="tx1"/>
          </a:solidFill>
          <a:latin typeface="+mn-lt"/>
          <a:ea typeface="+mn-ea"/>
          <a:cs typeface="+mn-cs"/>
        </a:defRPr>
      </a:lvl2pPr>
      <a:lvl3pPr marL="816188" algn="l" defTabSz="816188" rtl="0" eaLnBrk="1" latinLnBrk="0" hangingPunct="1">
        <a:defRPr sz="1600" kern="1200">
          <a:solidFill>
            <a:schemeClr val="tx1"/>
          </a:solidFill>
          <a:latin typeface="+mn-lt"/>
          <a:ea typeface="+mn-ea"/>
          <a:cs typeface="+mn-cs"/>
        </a:defRPr>
      </a:lvl3pPr>
      <a:lvl4pPr marL="1224289" algn="l" defTabSz="816188" rtl="0" eaLnBrk="1" latinLnBrk="0" hangingPunct="1">
        <a:defRPr sz="1600" kern="1200">
          <a:solidFill>
            <a:schemeClr val="tx1"/>
          </a:solidFill>
          <a:latin typeface="+mn-lt"/>
          <a:ea typeface="+mn-ea"/>
          <a:cs typeface="+mn-cs"/>
        </a:defRPr>
      </a:lvl4pPr>
      <a:lvl5pPr marL="1632383" algn="l" defTabSz="816188" rtl="0" eaLnBrk="1" latinLnBrk="0" hangingPunct="1">
        <a:defRPr sz="1600" kern="1200">
          <a:solidFill>
            <a:schemeClr val="tx1"/>
          </a:solidFill>
          <a:latin typeface="+mn-lt"/>
          <a:ea typeface="+mn-ea"/>
          <a:cs typeface="+mn-cs"/>
        </a:defRPr>
      </a:lvl5pPr>
      <a:lvl6pPr marL="2040476" algn="l" defTabSz="816188" rtl="0" eaLnBrk="1" latinLnBrk="0" hangingPunct="1">
        <a:defRPr sz="1600" kern="1200">
          <a:solidFill>
            <a:schemeClr val="tx1"/>
          </a:solidFill>
          <a:latin typeface="+mn-lt"/>
          <a:ea typeface="+mn-ea"/>
          <a:cs typeface="+mn-cs"/>
        </a:defRPr>
      </a:lvl6pPr>
      <a:lvl7pPr marL="2449049" algn="l" defTabSz="816188" rtl="0" eaLnBrk="1" latinLnBrk="0" hangingPunct="1">
        <a:defRPr sz="1600" kern="1200">
          <a:solidFill>
            <a:schemeClr val="tx1"/>
          </a:solidFill>
          <a:latin typeface="+mn-lt"/>
          <a:ea typeface="+mn-ea"/>
          <a:cs typeface="+mn-cs"/>
        </a:defRPr>
      </a:lvl7pPr>
      <a:lvl8pPr marL="2857142" algn="l" defTabSz="816188" rtl="0" eaLnBrk="1" latinLnBrk="0" hangingPunct="1">
        <a:defRPr sz="1600" kern="1200">
          <a:solidFill>
            <a:schemeClr val="tx1"/>
          </a:solidFill>
          <a:latin typeface="+mn-lt"/>
          <a:ea typeface="+mn-ea"/>
          <a:cs typeface="+mn-cs"/>
        </a:defRPr>
      </a:lvl8pPr>
      <a:lvl9pPr marL="3265241" algn="l" defTabSz="816188"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文本占位符 5"/>
          <p:cNvSpPr>
            <a:spLocks noGrp="1"/>
          </p:cNvSpPr>
          <p:nvPr>
            <p:ph type="body" idx="1"/>
          </p:nvPr>
        </p:nvSpPr>
        <p:spPr bwMode="auto">
          <a:xfrm>
            <a:off x="412756" y="673366"/>
            <a:ext cx="8340725" cy="488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p:cNvSpPr/>
          <p:nvPr/>
        </p:nvSpPr>
        <p:spPr>
          <a:xfrm>
            <a:off x="0" y="5638273"/>
            <a:ext cx="9144000" cy="7672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7" rIns="68574" bIns="34287" anchor="ctr"/>
          <a:lstStyle/>
          <a:p>
            <a:pPr algn="ctr" eaLnBrk="0" hangingPunct="0">
              <a:defRPr/>
            </a:pPr>
            <a:endParaRPr lang="zh-CN" altLang="en-US" sz="1800" b="0">
              <a:solidFill>
                <a:srgbClr val="FFFFFF"/>
              </a:solidFill>
            </a:endParaRPr>
          </a:p>
        </p:txBody>
      </p:sp>
      <p:sp>
        <p:nvSpPr>
          <p:cNvPr id="10" name="矩形 9"/>
          <p:cNvSpPr/>
          <p:nvPr/>
        </p:nvSpPr>
        <p:spPr>
          <a:xfrm>
            <a:off x="0" y="5638273"/>
            <a:ext cx="9144000" cy="7672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7" rIns="68574" bIns="34287" anchor="ctr"/>
          <a:lstStyle/>
          <a:p>
            <a:pPr algn="ctr" eaLnBrk="0" hangingPunct="0">
              <a:defRPr/>
            </a:pPr>
            <a:endParaRPr lang="zh-CN" altLang="en-US" sz="1800" b="0">
              <a:solidFill>
                <a:srgbClr val="FFFFFF"/>
              </a:solidFill>
            </a:endParaRPr>
          </a:p>
        </p:txBody>
      </p:sp>
    </p:spTree>
    <p:extLst>
      <p:ext uri="{BB962C8B-B14F-4D97-AF65-F5344CB8AC3E}">
        <p14:creationId xmlns:p14="http://schemas.microsoft.com/office/powerpoint/2010/main" val="3454066885"/>
      </p:ext>
    </p:extLst>
  </p:cSld>
  <p:clrMap bg1="lt1" tx1="dk1" bg2="lt2" tx2="dk2" accent1="accent1" accent2="accent2" accent3="accent3" accent4="accent4" accent5="accent5" accent6="accent6" hlink="hlink" folHlink="folHlink"/>
  <p:sldLayoutIdLst>
    <p:sldLayoutId id="2147485710" r:id="rId1"/>
    <p:sldLayoutId id="2147485711" r:id="rId2"/>
    <p:sldLayoutId id="2147485712" r:id="rId3"/>
  </p:sldLayoutIdLst>
  <p:hf hdr="0" ftr="0" dt="0"/>
  <p:txStyles>
    <p:titleStyle>
      <a:lvl1pPr algn="l" rtl="0" eaLnBrk="1" fontAlgn="base" hangingPunct="1">
        <a:lnSpc>
          <a:spcPct val="90000"/>
        </a:lnSpc>
        <a:spcBef>
          <a:spcPct val="0"/>
        </a:spcBef>
        <a:spcAft>
          <a:spcPct val="0"/>
        </a:spcAft>
        <a:defRPr sz="3300" kern="1200">
          <a:solidFill>
            <a:schemeClr val="tx1"/>
          </a:solidFill>
          <a:latin typeface="+mj-lt"/>
          <a:ea typeface="+mj-ea"/>
          <a:cs typeface="+mj-cs"/>
        </a:defRPr>
      </a:lvl1pPr>
      <a:lvl2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2pPr>
      <a:lvl3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3pPr>
      <a:lvl4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4pPr>
      <a:lvl5pPr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5pPr>
      <a:lvl6pPr marL="342871"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6pPr>
      <a:lvl7pPr marL="685742"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7pPr>
      <a:lvl8pPr marL="1028613"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8pPr>
      <a:lvl9pPr marL="1371484" algn="l" rtl="0" eaLnBrk="1" fontAlgn="base" hangingPunct="1">
        <a:lnSpc>
          <a:spcPct val="90000"/>
        </a:lnSpc>
        <a:spcBef>
          <a:spcPct val="0"/>
        </a:spcBef>
        <a:spcAft>
          <a:spcPct val="0"/>
        </a:spcAft>
        <a:defRPr sz="3300">
          <a:solidFill>
            <a:schemeClr val="tx1"/>
          </a:solidFill>
          <a:latin typeface="等线" panose="02010600030101010101" pitchFamily="2" charset="-122"/>
          <a:ea typeface="等线" panose="02010600030101010101" pitchFamily="2" charset="-122"/>
        </a:defRPr>
      </a:lvl9pPr>
    </p:titleStyle>
    <p:bodyStyle>
      <a:lvl1pPr marL="171435" indent="-171435" algn="l" rtl="0" eaLnBrk="1" fontAlgn="base" hangingPunct="1">
        <a:lnSpc>
          <a:spcPct val="120000"/>
        </a:lnSpc>
        <a:spcBef>
          <a:spcPts val="750"/>
        </a:spcBef>
        <a:spcAft>
          <a:spcPct val="0"/>
        </a:spcAft>
        <a:buClr>
          <a:schemeClr val="accent1"/>
        </a:buClr>
        <a:buSzPct val="100000"/>
        <a:buFont typeface="Calibri" panose="020F0502020204030204" pitchFamily="34" charset="0"/>
        <a:buChar char="▪"/>
        <a:defRPr sz="2100" kern="1200">
          <a:solidFill>
            <a:schemeClr val="tx1"/>
          </a:solidFill>
          <a:latin typeface="+mn-lt"/>
          <a:ea typeface="+mn-ea"/>
          <a:cs typeface="+mn-cs"/>
        </a:defRPr>
      </a:lvl1pPr>
      <a:lvl2pPr marL="514306" indent="-171435" algn="l" rtl="0" eaLnBrk="1" fontAlgn="base" hangingPunct="1">
        <a:lnSpc>
          <a:spcPct val="120000"/>
        </a:lnSpc>
        <a:spcBef>
          <a:spcPts val="375"/>
        </a:spcBef>
        <a:spcAft>
          <a:spcPct val="0"/>
        </a:spcAft>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857178" indent="-171435" algn="l" rtl="0" eaLnBrk="1" fontAlgn="base" hangingPunct="1">
        <a:lnSpc>
          <a:spcPct val="120000"/>
        </a:lnSpc>
        <a:spcBef>
          <a:spcPts val="375"/>
        </a:spcBef>
        <a:spcAft>
          <a:spcPct val="0"/>
        </a:spcAft>
        <a:buClr>
          <a:schemeClr val="accent1"/>
        </a:buClr>
        <a:buSzPct val="100000"/>
        <a:buFont typeface="Calibri" panose="020F0502020204030204" pitchFamily="34" charset="0"/>
        <a:buChar char="▪"/>
        <a:defRPr sz="1500" kern="1200">
          <a:solidFill>
            <a:schemeClr val="tx1"/>
          </a:solidFill>
          <a:latin typeface="+mn-lt"/>
          <a:ea typeface="+mn-ea"/>
          <a:cs typeface="+mn-cs"/>
        </a:defRPr>
      </a:lvl3pPr>
      <a:lvl4pPr marL="1200049" indent="-171435" algn="l" rtl="0" eaLnBrk="1" fontAlgn="base" hangingPunct="1">
        <a:lnSpc>
          <a:spcPct val="120000"/>
        </a:lnSpc>
        <a:spcBef>
          <a:spcPts val="375"/>
        </a:spcBef>
        <a:spcAft>
          <a:spcPct val="0"/>
        </a:spcAft>
        <a:buClr>
          <a:schemeClr val="accent1"/>
        </a:buClr>
        <a:buSzPct val="100000"/>
        <a:buFont typeface="Calibri" panose="020F0502020204030204" pitchFamily="34" charset="0"/>
        <a:buChar char="▪"/>
        <a:defRPr kern="1200">
          <a:solidFill>
            <a:schemeClr val="tx1"/>
          </a:solidFill>
          <a:latin typeface="+mn-lt"/>
          <a:ea typeface="+mn-ea"/>
          <a:cs typeface="+mn-cs"/>
        </a:defRPr>
      </a:lvl4pPr>
      <a:lvl5pPr marL="1542920" indent="-171435" algn="l" rtl="0" eaLnBrk="1" fontAlgn="base" hangingPunct="1">
        <a:lnSpc>
          <a:spcPct val="120000"/>
        </a:lnSpc>
        <a:spcBef>
          <a:spcPts val="375"/>
        </a:spcBef>
        <a:spcAft>
          <a:spcPct val="0"/>
        </a:spcAft>
        <a:buClr>
          <a:schemeClr val="accent1"/>
        </a:buClr>
        <a:buSzPct val="100000"/>
        <a:buFont typeface="Calibri" panose="020F0502020204030204" pitchFamily="34" charset="0"/>
        <a:buChar char="▪"/>
        <a:defRPr kern="1200">
          <a:solidFill>
            <a:schemeClr val="tx1"/>
          </a:solidFill>
          <a:latin typeface="+mn-lt"/>
          <a:ea typeface="+mn-ea"/>
          <a:cs typeface="+mn-cs"/>
        </a:defRPr>
      </a:lvl5pPr>
      <a:lvl6pPr marL="1885790" indent="-171435" algn="l" defTabSz="68574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61" indent="-171435" algn="l" defTabSz="68574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33" indent="-171435" algn="l" defTabSz="68574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04" indent="-171435" algn="l" defTabSz="68574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42" rtl="0" eaLnBrk="1" latinLnBrk="0" hangingPunct="1">
        <a:defRPr sz="1400" kern="1200">
          <a:solidFill>
            <a:schemeClr val="tx1"/>
          </a:solidFill>
          <a:latin typeface="+mn-lt"/>
          <a:ea typeface="+mn-ea"/>
          <a:cs typeface="+mn-cs"/>
        </a:defRPr>
      </a:lvl1pPr>
      <a:lvl2pPr marL="342871" algn="l" defTabSz="685742" rtl="0" eaLnBrk="1" latinLnBrk="0" hangingPunct="1">
        <a:defRPr sz="1400" kern="1200">
          <a:solidFill>
            <a:schemeClr val="tx1"/>
          </a:solidFill>
          <a:latin typeface="+mn-lt"/>
          <a:ea typeface="+mn-ea"/>
          <a:cs typeface="+mn-cs"/>
        </a:defRPr>
      </a:lvl2pPr>
      <a:lvl3pPr marL="685742" algn="l" defTabSz="685742" rtl="0" eaLnBrk="1" latinLnBrk="0" hangingPunct="1">
        <a:defRPr sz="1400" kern="1200">
          <a:solidFill>
            <a:schemeClr val="tx1"/>
          </a:solidFill>
          <a:latin typeface="+mn-lt"/>
          <a:ea typeface="+mn-ea"/>
          <a:cs typeface="+mn-cs"/>
        </a:defRPr>
      </a:lvl3pPr>
      <a:lvl4pPr marL="1028613" algn="l" defTabSz="685742" rtl="0" eaLnBrk="1" latinLnBrk="0" hangingPunct="1">
        <a:defRPr sz="1400" kern="1200">
          <a:solidFill>
            <a:schemeClr val="tx1"/>
          </a:solidFill>
          <a:latin typeface="+mn-lt"/>
          <a:ea typeface="+mn-ea"/>
          <a:cs typeface="+mn-cs"/>
        </a:defRPr>
      </a:lvl4pPr>
      <a:lvl5pPr marL="1371484" algn="l" defTabSz="685742" rtl="0" eaLnBrk="1" latinLnBrk="0" hangingPunct="1">
        <a:defRPr sz="1400" kern="1200">
          <a:solidFill>
            <a:schemeClr val="tx1"/>
          </a:solidFill>
          <a:latin typeface="+mn-lt"/>
          <a:ea typeface="+mn-ea"/>
          <a:cs typeface="+mn-cs"/>
        </a:defRPr>
      </a:lvl5pPr>
      <a:lvl6pPr marL="1714355" algn="l" defTabSz="685742" rtl="0" eaLnBrk="1" latinLnBrk="0" hangingPunct="1">
        <a:defRPr sz="1400" kern="1200">
          <a:solidFill>
            <a:schemeClr val="tx1"/>
          </a:solidFill>
          <a:latin typeface="+mn-lt"/>
          <a:ea typeface="+mn-ea"/>
          <a:cs typeface="+mn-cs"/>
        </a:defRPr>
      </a:lvl6pPr>
      <a:lvl7pPr marL="2057226" algn="l" defTabSz="685742" rtl="0" eaLnBrk="1" latinLnBrk="0" hangingPunct="1">
        <a:defRPr sz="1400" kern="1200">
          <a:solidFill>
            <a:schemeClr val="tx1"/>
          </a:solidFill>
          <a:latin typeface="+mn-lt"/>
          <a:ea typeface="+mn-ea"/>
          <a:cs typeface="+mn-cs"/>
        </a:defRPr>
      </a:lvl7pPr>
      <a:lvl8pPr marL="2400097" algn="l" defTabSz="685742" rtl="0" eaLnBrk="1" latinLnBrk="0" hangingPunct="1">
        <a:defRPr sz="1400" kern="1200">
          <a:solidFill>
            <a:schemeClr val="tx1"/>
          </a:solidFill>
          <a:latin typeface="+mn-lt"/>
          <a:ea typeface="+mn-ea"/>
          <a:cs typeface="+mn-cs"/>
        </a:defRPr>
      </a:lvl8pPr>
      <a:lvl9pPr marL="2742968" algn="l" defTabSz="685742"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bwMode="auto">
          <a:xfrm>
            <a:off x="457200" y="1333500"/>
            <a:ext cx="8229600" cy="37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1" name="Rectangle 7"/>
          <p:cNvSpPr>
            <a:spLocks noChangeArrowheads="1"/>
          </p:cNvSpPr>
          <p:nvPr/>
        </p:nvSpPr>
        <p:spPr bwMode="auto">
          <a:xfrm>
            <a:off x="0" y="0"/>
            <a:ext cx="9144000" cy="889000"/>
          </a:xfrm>
          <a:prstGeom prst="rect">
            <a:avLst/>
          </a:prstGeom>
          <a:solidFill>
            <a:srgbClr val="0056AC"/>
          </a:solidFill>
          <a:ln w="9525">
            <a:solidFill>
              <a:schemeClr val="tx1"/>
            </a:solidFill>
            <a:miter lim="800000"/>
          </a:ln>
          <a:effectLst/>
        </p:spPr>
        <p:txBody>
          <a:bodyPr wrap="none" anchor="ctr"/>
          <a:lstStyle/>
          <a:p>
            <a:pPr marL="0" marR="0" lvl="0" indent="0" algn="l" defTabSz="761970" rtl="0" eaLnBrk="1" fontAlgn="base" latinLnBrk="0" hangingPunct="1">
              <a:lnSpc>
                <a:spcPct val="100000"/>
              </a:lnSpc>
              <a:spcBef>
                <a:spcPct val="0"/>
              </a:spcBef>
              <a:spcAft>
                <a:spcPct val="0"/>
              </a:spcAft>
              <a:buClrTx/>
              <a:buSzTx/>
              <a:buFontTx/>
              <a:buNone/>
              <a:tabLst/>
              <a:defRPr/>
            </a:pPr>
            <a:endParaRPr kumimoji="0" lang="zh-CN" altLang="en-US" sz="15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 name="Rectangle 11"/>
          <p:cNvSpPr>
            <a:spLocks noGrp="1" noChangeArrowheads="1"/>
          </p:cNvSpPr>
          <p:nvPr>
            <p:ph type="title" idx="4294967295"/>
          </p:nvPr>
        </p:nvSpPr>
        <p:spPr bwMode="auto">
          <a:xfrm>
            <a:off x="1143000" y="635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4249399590"/>
      </p:ext>
    </p:extLst>
  </p:cSld>
  <p:clrMap bg1="lt1" tx1="dk1" bg2="lt2" tx2="dk2" accent1="accent1" accent2="accent2" accent3="accent3" accent4="accent4" accent5="accent5" accent6="accent6" hlink="hlink" folHlink="folHlink"/>
  <p:sldLayoutIdLst>
    <p:sldLayoutId id="2147485714" r:id="rId1"/>
    <p:sldLayoutId id="2147485715" r:id="rId2"/>
    <p:sldLayoutId id="2147485716" r:id="rId3"/>
    <p:sldLayoutId id="2147485717" r:id="rId4"/>
    <p:sldLayoutId id="2147485718" r:id="rId5"/>
    <p:sldLayoutId id="2147485719" r:id="rId6"/>
  </p:sldLayoutIdLst>
  <p:txStyles>
    <p:titleStyle>
      <a:lvl1pPr algn="l" rtl="0" eaLnBrk="0" fontAlgn="base" hangingPunct="0">
        <a:spcBef>
          <a:spcPct val="0"/>
        </a:spcBef>
        <a:spcAft>
          <a:spcPct val="0"/>
        </a:spcAft>
        <a:defRPr sz="2667">
          <a:solidFill>
            <a:schemeClr val="bg1"/>
          </a:solidFill>
          <a:latin typeface="+mj-lt"/>
          <a:ea typeface="+mj-ea"/>
          <a:cs typeface="+mj-cs"/>
        </a:defRPr>
      </a:lvl1pPr>
      <a:lvl2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2667">
          <a:solidFill>
            <a:schemeClr val="bg1"/>
          </a:solidFill>
          <a:latin typeface="Arial" panose="020B0604020202020204" pitchFamily="34" charset="0"/>
          <a:ea typeface="黑体" panose="02010609060101010101" pitchFamily="49" charset="-122"/>
        </a:defRPr>
      </a:lvl5pPr>
      <a:lvl6pPr marL="380985"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6pPr>
      <a:lvl7pPr marL="761970"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7pPr>
      <a:lvl8pPr marL="1142954"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8pPr>
      <a:lvl9pPr marL="1523939" algn="l" rtl="0" fontAlgn="base">
        <a:spcBef>
          <a:spcPct val="0"/>
        </a:spcBef>
        <a:spcAft>
          <a:spcPct val="0"/>
        </a:spcAft>
        <a:defRPr sz="2667">
          <a:solidFill>
            <a:schemeClr val="bg1"/>
          </a:solidFill>
          <a:latin typeface="Arial" panose="020B0604020202020204" pitchFamily="34" charset="0"/>
          <a:ea typeface="黑体" panose="02010609060101010101" pitchFamily="49" charset="-122"/>
        </a:defRPr>
      </a:lvl9pPr>
    </p:titleStyle>
    <p:bodyStyle>
      <a:lvl1pPr marL="285739" indent="-285739" algn="l" rtl="0" eaLnBrk="0" fontAlgn="base" hangingPunct="0">
        <a:spcBef>
          <a:spcPct val="20000"/>
        </a:spcBef>
        <a:spcAft>
          <a:spcPct val="0"/>
        </a:spcAft>
        <a:buChar char="•"/>
        <a:defRPr sz="2667">
          <a:solidFill>
            <a:schemeClr val="tx1"/>
          </a:solidFill>
          <a:latin typeface="+mn-lt"/>
          <a:ea typeface="+mn-ea"/>
          <a:cs typeface="+mn-cs"/>
        </a:defRPr>
      </a:lvl1pPr>
      <a:lvl2pPr marL="619100" indent="-238115" algn="l" rtl="0" eaLnBrk="0" fontAlgn="base" hangingPunct="0">
        <a:spcBef>
          <a:spcPct val="20000"/>
        </a:spcBef>
        <a:spcAft>
          <a:spcPct val="0"/>
        </a:spcAft>
        <a:buChar char="–"/>
        <a:defRPr sz="2333">
          <a:solidFill>
            <a:schemeClr val="tx1"/>
          </a:solidFill>
          <a:latin typeface="+mn-lt"/>
          <a:ea typeface="+mn-ea"/>
        </a:defRPr>
      </a:lvl2pPr>
      <a:lvl3pPr marL="952462" indent="-190492" algn="l" rtl="0" eaLnBrk="0" fontAlgn="base" hangingPunct="0">
        <a:spcBef>
          <a:spcPct val="20000"/>
        </a:spcBef>
        <a:spcAft>
          <a:spcPct val="0"/>
        </a:spcAft>
        <a:buChar char="•"/>
        <a:defRPr sz="2000">
          <a:solidFill>
            <a:schemeClr val="tx1"/>
          </a:solidFill>
          <a:latin typeface="+mn-lt"/>
          <a:ea typeface="+mn-ea"/>
        </a:defRPr>
      </a:lvl3pPr>
      <a:lvl4pPr marL="1333447" indent="-190492" algn="l" rtl="0" eaLnBrk="0" fontAlgn="base" hangingPunct="0">
        <a:spcBef>
          <a:spcPct val="20000"/>
        </a:spcBef>
        <a:spcAft>
          <a:spcPct val="0"/>
        </a:spcAft>
        <a:buChar char="–"/>
        <a:defRPr sz="1667">
          <a:solidFill>
            <a:schemeClr val="tx1"/>
          </a:solidFill>
          <a:latin typeface="+mn-lt"/>
          <a:ea typeface="+mn-ea"/>
        </a:defRPr>
      </a:lvl4pPr>
      <a:lvl5pPr marL="1714431" indent="-190492" algn="l" rtl="0" eaLnBrk="0" fontAlgn="base" hangingPunct="0">
        <a:spcBef>
          <a:spcPct val="20000"/>
        </a:spcBef>
        <a:spcAft>
          <a:spcPct val="0"/>
        </a:spcAft>
        <a:buChar char="»"/>
        <a:defRPr sz="1667">
          <a:solidFill>
            <a:schemeClr val="tx1"/>
          </a:solidFill>
          <a:latin typeface="+mn-lt"/>
          <a:ea typeface="+mn-ea"/>
        </a:defRPr>
      </a:lvl5pPr>
      <a:lvl6pPr marL="2095416" indent="-190492" algn="l" rtl="0" fontAlgn="base">
        <a:spcBef>
          <a:spcPct val="20000"/>
        </a:spcBef>
        <a:spcAft>
          <a:spcPct val="0"/>
        </a:spcAft>
        <a:buChar char="»"/>
        <a:defRPr sz="1667">
          <a:solidFill>
            <a:schemeClr val="tx1"/>
          </a:solidFill>
          <a:latin typeface="+mn-lt"/>
          <a:ea typeface="+mn-ea"/>
        </a:defRPr>
      </a:lvl6pPr>
      <a:lvl7pPr marL="2476401" indent="-190492" algn="l" rtl="0" fontAlgn="base">
        <a:spcBef>
          <a:spcPct val="20000"/>
        </a:spcBef>
        <a:spcAft>
          <a:spcPct val="0"/>
        </a:spcAft>
        <a:buChar char="»"/>
        <a:defRPr sz="1667">
          <a:solidFill>
            <a:schemeClr val="tx1"/>
          </a:solidFill>
          <a:latin typeface="+mn-lt"/>
          <a:ea typeface="+mn-ea"/>
        </a:defRPr>
      </a:lvl7pPr>
      <a:lvl8pPr marL="2857386" indent="-190492" algn="l" rtl="0" fontAlgn="base">
        <a:spcBef>
          <a:spcPct val="20000"/>
        </a:spcBef>
        <a:spcAft>
          <a:spcPct val="0"/>
        </a:spcAft>
        <a:buChar char="»"/>
        <a:defRPr sz="1667">
          <a:solidFill>
            <a:schemeClr val="tx1"/>
          </a:solidFill>
          <a:latin typeface="+mn-lt"/>
          <a:ea typeface="+mn-ea"/>
        </a:defRPr>
      </a:lvl8pPr>
      <a:lvl9pPr marL="3238370" indent="-190492" algn="l" rtl="0" fontAlgn="base">
        <a:spcBef>
          <a:spcPct val="20000"/>
        </a:spcBef>
        <a:spcAft>
          <a:spcPct val="0"/>
        </a:spcAft>
        <a:buChar char="»"/>
        <a:defRPr sz="1667">
          <a:solidFill>
            <a:schemeClr val="tx1"/>
          </a:solidFill>
          <a:latin typeface="+mn-lt"/>
          <a:ea typeface="+mn-ea"/>
        </a:defRPr>
      </a:lvl9pPr>
    </p:bodyStyle>
    <p:otherStyle>
      <a:defPPr>
        <a:defRPr lang="zh-CN"/>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6.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5.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5.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7.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92.xml"/><Relationship Id="rId1" Type="http://schemas.openxmlformats.org/officeDocument/2006/relationships/vmlDrawing" Target="../drawings/vmlDrawing4.v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57.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教学\郑州轻工业大学校徽和校名\校园风光.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1"/>
            <a:ext cx="9144479" cy="269748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 y="2809099"/>
            <a:ext cx="9144000" cy="292512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rtlCol="0" anchor="ctr"/>
          <a:lstStyle/>
          <a:p>
            <a:pPr algn="ctr" defTabSz="816182" fontAlgn="auto">
              <a:spcBef>
                <a:spcPts val="0"/>
              </a:spcBef>
              <a:spcAft>
                <a:spcPts val="0"/>
              </a:spcAft>
            </a:pPr>
            <a:endParaRPr lang="zh-CN" altLang="en-US" sz="1800" b="0">
              <a:solidFill>
                <a:prstClr val="white"/>
              </a:solidFill>
            </a:endParaRPr>
          </a:p>
        </p:txBody>
      </p:sp>
      <p:sp>
        <p:nvSpPr>
          <p:cNvPr id="12" name="TextBox 11"/>
          <p:cNvSpPr txBox="1"/>
          <p:nvPr/>
        </p:nvSpPr>
        <p:spPr>
          <a:xfrm>
            <a:off x="332412" y="3428498"/>
            <a:ext cx="8515218" cy="553990"/>
          </a:xfrm>
          <a:prstGeom prst="rect">
            <a:avLst/>
          </a:prstGeom>
          <a:noFill/>
        </p:spPr>
        <p:txBody>
          <a:bodyPr wrap="square" lIns="91432" tIns="45716" rIns="91432" bIns="45716" rtlCol="0">
            <a:spAutoFit/>
          </a:bodyPr>
          <a:lstStyle/>
          <a:p>
            <a:pPr algn="ctr" defTabSz="816182" fontAlgn="auto">
              <a:spcBef>
                <a:spcPts val="0"/>
              </a:spcBef>
              <a:spcAft>
                <a:spcPts val="0"/>
              </a:spcAft>
            </a:pPr>
            <a:r>
              <a:rPr lang="en-US" altLang="zh-CN" sz="3000" dirty="0" err="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MapReduce</a:t>
            </a:r>
            <a:r>
              <a:rPr lang="zh-CN" altLang="en-US" sz="30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分布式计算框架</a:t>
            </a:r>
          </a:p>
        </p:txBody>
      </p:sp>
      <p:sp>
        <p:nvSpPr>
          <p:cNvPr id="11" name="矩形 10"/>
          <p:cNvSpPr/>
          <p:nvPr/>
        </p:nvSpPr>
        <p:spPr>
          <a:xfrm>
            <a:off x="-3" y="2697482"/>
            <a:ext cx="9143052" cy="11161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44" tIns="34270" rIns="68544" bIns="34270" rtlCol="0" anchor="ctr"/>
          <a:lstStyle/>
          <a:p>
            <a:pPr algn="ctr" defTabSz="816182" fontAlgn="auto">
              <a:spcBef>
                <a:spcPts val="0"/>
              </a:spcBef>
              <a:spcAft>
                <a:spcPts val="0"/>
              </a:spcAft>
            </a:pPr>
            <a:endParaRPr lang="zh-CN" altLang="en-US" sz="1800" b="0">
              <a:solidFill>
                <a:prstClr val="white">
                  <a:lumMod val="50000"/>
                </a:prstClr>
              </a:solidFill>
            </a:endParaRPr>
          </a:p>
        </p:txBody>
      </p:sp>
    </p:spTree>
    <p:extLst>
      <p:ext uri="{BB962C8B-B14F-4D97-AF65-F5344CB8AC3E}">
        <p14:creationId xmlns:p14="http://schemas.microsoft.com/office/powerpoint/2010/main" val="3160780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2"/>
          <p:cNvSpPr>
            <a:spLocks noGrp="1" noChangeArrowheads="1"/>
          </p:cNvSpPr>
          <p:nvPr>
            <p:ph type="title" idx="10"/>
          </p:nvPr>
        </p:nvSpPr>
        <p:spPr/>
        <p:txBody>
          <a:bodyPr/>
          <a:lstStyle/>
          <a:p>
            <a:r>
              <a:rPr lang="en-US" altLang="zh-CN" dirty="0" err="1" smtClean="0"/>
              <a:t>MapReduce</a:t>
            </a:r>
            <a:r>
              <a:rPr lang="zh-CN" altLang="en-US" dirty="0" smtClean="0"/>
              <a:t>的体系结构</a:t>
            </a:r>
          </a:p>
        </p:txBody>
      </p:sp>
      <p:sp>
        <p:nvSpPr>
          <p:cNvPr id="2052" name="Rectangle 2"/>
          <p:cNvSpPr>
            <a:spLocks noChangeArrowheads="1"/>
          </p:cNvSpPr>
          <p:nvPr/>
        </p:nvSpPr>
        <p:spPr bwMode="auto">
          <a:xfrm>
            <a:off x="762000" y="-161581"/>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endParaRPr lang="zh-CN" altLang="en-US" sz="1500" b="0">
              <a:solidFill>
                <a:srgbClr val="000000"/>
              </a:solidFill>
            </a:endParaRPr>
          </a:p>
        </p:txBody>
      </p:sp>
      <p:pic>
        <p:nvPicPr>
          <p:cNvPr id="3" name="图片 2"/>
          <p:cNvPicPr>
            <a:picLocks noChangeAspect="1"/>
          </p:cNvPicPr>
          <p:nvPr/>
        </p:nvPicPr>
        <p:blipFill>
          <a:blip r:embed="rId2"/>
          <a:stretch>
            <a:fillRect/>
          </a:stretch>
        </p:blipFill>
        <p:spPr>
          <a:xfrm>
            <a:off x="839280" y="1201316"/>
            <a:ext cx="7189191" cy="3409673"/>
          </a:xfrm>
          <a:prstGeom prst="rect">
            <a:avLst/>
          </a:prstGeom>
        </p:spPr>
      </p:pic>
    </p:spTree>
    <p:extLst>
      <p:ext uri="{BB962C8B-B14F-4D97-AF65-F5344CB8AC3E}">
        <p14:creationId xmlns:p14="http://schemas.microsoft.com/office/powerpoint/2010/main" val="2902575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2"/>
          <p:cNvSpPr>
            <a:spLocks noGrp="1" noChangeArrowheads="1"/>
          </p:cNvSpPr>
          <p:nvPr>
            <p:ph type="title" idx="10"/>
          </p:nvPr>
        </p:nvSpPr>
        <p:spPr/>
        <p:txBody>
          <a:bodyPr/>
          <a:lstStyle/>
          <a:p>
            <a:r>
              <a:rPr lang="en-US" altLang="zh-CN" dirty="0" err="1" smtClean="0"/>
              <a:t>MapReduce</a:t>
            </a:r>
            <a:r>
              <a:rPr lang="zh-CN" altLang="en-US" dirty="0" smtClean="0"/>
              <a:t>的体系结构</a:t>
            </a:r>
          </a:p>
        </p:txBody>
      </p:sp>
      <p:sp>
        <p:nvSpPr>
          <p:cNvPr id="2052" name="Rectangle 2"/>
          <p:cNvSpPr>
            <a:spLocks noChangeArrowheads="1"/>
          </p:cNvSpPr>
          <p:nvPr/>
        </p:nvSpPr>
        <p:spPr bwMode="auto">
          <a:xfrm>
            <a:off x="762000" y="-161581"/>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endParaRPr lang="zh-CN" altLang="en-US" sz="1500" b="0">
              <a:solidFill>
                <a:srgbClr val="000000"/>
              </a:solidFill>
            </a:endParaRPr>
          </a:p>
        </p:txBody>
      </p:sp>
      <p:graphicFrame>
        <p:nvGraphicFramePr>
          <p:cNvPr id="2050" name="Object 1"/>
          <p:cNvGraphicFramePr>
            <a:graphicFrameLocks/>
          </p:cNvGraphicFramePr>
          <p:nvPr/>
        </p:nvGraphicFramePr>
        <p:xfrm>
          <a:off x="1333500" y="1714500"/>
          <a:ext cx="6384396" cy="3683000"/>
        </p:xfrm>
        <a:graphic>
          <a:graphicData uri="http://schemas.openxmlformats.org/presentationml/2006/ole">
            <mc:AlternateContent xmlns:mc="http://schemas.openxmlformats.org/markup-compatibility/2006">
              <mc:Choice xmlns:v="urn:schemas-microsoft-com:vml" Requires="v">
                <p:oleObj spid="_x0000_s1071" r:id="rId3" imgW="8940960" imgH="5220000" progId="Visio.Drawing.15">
                  <p:embed/>
                </p:oleObj>
              </mc:Choice>
              <mc:Fallback>
                <p:oleObj r:id="rId3" imgW="8940960" imgH="5220000" progId="Visio.Drawing.15">
                  <p:embed/>
                  <p:pic>
                    <p:nvPicPr>
                      <p:cNvPr id="205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714500"/>
                        <a:ext cx="6384396"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3" name="矩形 5"/>
          <p:cNvSpPr>
            <a:spLocks noChangeArrowheads="1"/>
          </p:cNvSpPr>
          <p:nvPr/>
        </p:nvSpPr>
        <p:spPr bwMode="auto">
          <a:xfrm>
            <a:off x="1270000" y="1079500"/>
            <a:ext cx="6667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000000"/>
                </a:solidFill>
              </a:rPr>
              <a:t>MapReduce</a:t>
            </a:r>
            <a:r>
              <a:rPr lang="zh-CN" altLang="en-US" sz="1500" b="0">
                <a:solidFill>
                  <a:srgbClr val="000000"/>
                </a:solidFill>
              </a:rPr>
              <a:t>体系结构</a:t>
            </a:r>
            <a:r>
              <a:rPr lang="zh-CN" altLang="zh-CN" sz="1500" b="0">
                <a:solidFill>
                  <a:srgbClr val="000000"/>
                </a:solidFill>
              </a:rPr>
              <a:t>主要由四个部分组成，分别是：</a:t>
            </a:r>
            <a:r>
              <a:rPr lang="en-US" altLang="zh-CN" sz="1500" b="0">
                <a:solidFill>
                  <a:srgbClr val="000000"/>
                </a:solidFill>
              </a:rPr>
              <a:t>Client</a:t>
            </a:r>
            <a:r>
              <a:rPr lang="zh-CN" altLang="zh-CN" sz="1500" b="0">
                <a:solidFill>
                  <a:srgbClr val="000000"/>
                </a:solidFill>
              </a:rPr>
              <a:t>、</a:t>
            </a:r>
            <a:r>
              <a:rPr lang="en-US" altLang="zh-CN" sz="1500" b="0">
                <a:solidFill>
                  <a:srgbClr val="000000"/>
                </a:solidFill>
              </a:rPr>
              <a:t>JobTracker</a:t>
            </a:r>
            <a:r>
              <a:rPr lang="zh-CN" altLang="zh-CN" sz="1500" b="0">
                <a:solidFill>
                  <a:srgbClr val="000000"/>
                </a:solidFill>
              </a:rPr>
              <a:t>、</a:t>
            </a:r>
            <a:r>
              <a:rPr lang="en-US" altLang="zh-CN" sz="1500" b="0">
                <a:solidFill>
                  <a:srgbClr val="000000"/>
                </a:solidFill>
              </a:rPr>
              <a:t>TaskTracker</a:t>
            </a:r>
            <a:r>
              <a:rPr lang="zh-CN" altLang="zh-CN" sz="1500" b="0">
                <a:solidFill>
                  <a:srgbClr val="000000"/>
                </a:solidFill>
              </a:rPr>
              <a:t>以及</a:t>
            </a:r>
            <a:r>
              <a:rPr lang="en-US" altLang="zh-CN" sz="1500" b="0">
                <a:solidFill>
                  <a:srgbClr val="000000"/>
                </a:solidFill>
              </a:rPr>
              <a:t>Task</a:t>
            </a:r>
            <a:endParaRPr lang="zh-CN" altLang="en-US" sz="1500" b="0">
              <a:solidFill>
                <a:srgbClr val="000000"/>
              </a:solidFill>
            </a:endParaRPr>
          </a:p>
        </p:txBody>
      </p:sp>
    </p:spTree>
    <p:extLst>
      <p:ext uri="{BB962C8B-B14F-4D97-AF65-F5344CB8AC3E}">
        <p14:creationId xmlns:p14="http://schemas.microsoft.com/office/powerpoint/2010/main" val="2841445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noChangeArrowheads="1"/>
          </p:cNvSpPr>
          <p:nvPr>
            <p:ph type="title" idx="10"/>
          </p:nvPr>
        </p:nvSpPr>
        <p:spPr/>
        <p:txBody>
          <a:bodyPr/>
          <a:lstStyle/>
          <a:p>
            <a:r>
              <a:rPr lang="en-US" altLang="zh-CN" dirty="0" err="1" smtClean="0"/>
              <a:t>MapReduce</a:t>
            </a:r>
            <a:r>
              <a:rPr lang="zh-CN" altLang="en-US" dirty="0" smtClean="0"/>
              <a:t>的体系结构</a:t>
            </a:r>
          </a:p>
        </p:txBody>
      </p:sp>
      <p:sp>
        <p:nvSpPr>
          <p:cNvPr id="3076" name="矩形 2"/>
          <p:cNvSpPr>
            <a:spLocks noChangeArrowheads="1"/>
          </p:cNvSpPr>
          <p:nvPr/>
        </p:nvSpPr>
        <p:spPr bwMode="auto">
          <a:xfrm>
            <a:off x="1079500" y="952500"/>
            <a:ext cx="6921500" cy="29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667" b="0" dirty="0" err="1">
                <a:solidFill>
                  <a:srgbClr val="000000"/>
                </a:solidFill>
              </a:rPr>
              <a:t>MapReduce</a:t>
            </a:r>
            <a:r>
              <a:rPr lang="zh-CN" altLang="en-US" sz="1667" b="0" dirty="0">
                <a:solidFill>
                  <a:srgbClr val="000000"/>
                </a:solidFill>
              </a:rPr>
              <a:t>主要有以下</a:t>
            </a:r>
            <a:r>
              <a:rPr lang="en-US" altLang="zh-CN" sz="1667" b="0" dirty="0">
                <a:solidFill>
                  <a:srgbClr val="000000"/>
                </a:solidFill>
              </a:rPr>
              <a:t>4</a:t>
            </a:r>
            <a:r>
              <a:rPr lang="zh-CN" altLang="en-US" sz="1667" b="0" dirty="0">
                <a:solidFill>
                  <a:srgbClr val="000000"/>
                </a:solidFill>
              </a:rPr>
              <a:t>个部分组成：</a:t>
            </a:r>
          </a:p>
          <a:p>
            <a:pPr defTabSz="761970" eaLnBrk="1" hangingPunct="1"/>
            <a:r>
              <a:rPr lang="en-US" altLang="zh-CN" sz="1667" dirty="0">
                <a:solidFill>
                  <a:srgbClr val="000000"/>
                </a:solidFill>
              </a:rPr>
              <a:t>1</a:t>
            </a:r>
            <a:r>
              <a:rPr lang="zh-CN" altLang="en-US" sz="1667" dirty="0">
                <a:solidFill>
                  <a:srgbClr val="000000"/>
                </a:solidFill>
              </a:rPr>
              <a:t>）</a:t>
            </a:r>
            <a:r>
              <a:rPr lang="en-US" altLang="zh-CN" sz="1667" dirty="0">
                <a:solidFill>
                  <a:srgbClr val="000000"/>
                </a:solidFill>
              </a:rPr>
              <a:t>Client</a:t>
            </a:r>
          </a:p>
          <a:p>
            <a:pPr defTabSz="761970" eaLnBrk="1" hangingPunct="1">
              <a:buFont typeface="Arial" panose="020B0604020202020204" pitchFamily="34" charset="0"/>
              <a:buChar char="•"/>
            </a:pPr>
            <a:r>
              <a:rPr lang="zh-CN" altLang="en-US" sz="1667" b="0" dirty="0">
                <a:solidFill>
                  <a:srgbClr val="000000"/>
                </a:solidFill>
              </a:rPr>
              <a:t>用户编写的</a:t>
            </a:r>
            <a:r>
              <a:rPr lang="en-US" altLang="zh-CN" sz="1667" b="0" dirty="0" err="1">
                <a:solidFill>
                  <a:srgbClr val="000000"/>
                </a:solidFill>
              </a:rPr>
              <a:t>MapReduce</a:t>
            </a:r>
            <a:r>
              <a:rPr lang="zh-CN" altLang="en-US" sz="1667" b="0" dirty="0">
                <a:solidFill>
                  <a:srgbClr val="000000"/>
                </a:solidFill>
              </a:rPr>
              <a:t>程序通过</a:t>
            </a:r>
            <a:r>
              <a:rPr lang="en-US" altLang="zh-CN" sz="1667" b="0" dirty="0">
                <a:solidFill>
                  <a:srgbClr val="000000"/>
                </a:solidFill>
              </a:rPr>
              <a:t>Client</a:t>
            </a:r>
            <a:r>
              <a:rPr lang="zh-CN" altLang="en-US" sz="1667" b="0" dirty="0">
                <a:solidFill>
                  <a:srgbClr val="000000"/>
                </a:solidFill>
              </a:rPr>
              <a:t>提交到</a:t>
            </a:r>
            <a:r>
              <a:rPr lang="en-US" altLang="zh-CN" sz="1667" b="0" dirty="0" err="1">
                <a:solidFill>
                  <a:srgbClr val="000000"/>
                </a:solidFill>
              </a:rPr>
              <a:t>JobTracker</a:t>
            </a:r>
            <a:r>
              <a:rPr lang="zh-CN" altLang="en-US" sz="1667" b="0" dirty="0">
                <a:solidFill>
                  <a:srgbClr val="000000"/>
                </a:solidFill>
              </a:rPr>
              <a:t>端</a:t>
            </a:r>
            <a:endParaRPr lang="en-US" altLang="zh-CN" sz="1667" b="0" dirty="0">
              <a:solidFill>
                <a:srgbClr val="000000"/>
              </a:solidFill>
            </a:endParaRPr>
          </a:p>
          <a:p>
            <a:pPr defTabSz="761970" eaLnBrk="1" hangingPunct="1">
              <a:buFont typeface="Arial" panose="020B0604020202020204" pitchFamily="34" charset="0"/>
              <a:buChar char="•"/>
            </a:pPr>
            <a:r>
              <a:rPr lang="zh-CN" altLang="en-US" sz="1667" b="0" dirty="0">
                <a:solidFill>
                  <a:srgbClr val="000000"/>
                </a:solidFill>
              </a:rPr>
              <a:t>用户可通过</a:t>
            </a:r>
            <a:r>
              <a:rPr lang="en-US" altLang="zh-CN" sz="1667" b="0" dirty="0">
                <a:solidFill>
                  <a:srgbClr val="000000"/>
                </a:solidFill>
              </a:rPr>
              <a:t>Client</a:t>
            </a:r>
            <a:r>
              <a:rPr lang="zh-CN" altLang="en-US" sz="1667" b="0" dirty="0">
                <a:solidFill>
                  <a:srgbClr val="000000"/>
                </a:solidFill>
              </a:rPr>
              <a:t>提供的一些接口查看作业运行状态</a:t>
            </a:r>
          </a:p>
          <a:p>
            <a:pPr defTabSz="761970" eaLnBrk="1" hangingPunct="1"/>
            <a:r>
              <a:rPr lang="en-US" altLang="zh-CN" sz="1667" dirty="0">
                <a:solidFill>
                  <a:srgbClr val="000000"/>
                </a:solidFill>
              </a:rPr>
              <a:t>2</a:t>
            </a:r>
            <a:r>
              <a:rPr lang="zh-CN" altLang="en-US" sz="1667" dirty="0">
                <a:solidFill>
                  <a:srgbClr val="000000"/>
                </a:solidFill>
              </a:rPr>
              <a:t>）</a:t>
            </a:r>
            <a:r>
              <a:rPr lang="en-US" altLang="zh-CN" sz="1667" dirty="0" err="1">
                <a:solidFill>
                  <a:srgbClr val="000000"/>
                </a:solidFill>
              </a:rPr>
              <a:t>JobTracker</a:t>
            </a:r>
            <a:endParaRPr lang="zh-CN" altLang="en-US" sz="1667" b="0" dirty="0">
              <a:solidFill>
                <a:srgbClr val="000000"/>
              </a:solidFill>
            </a:endParaRPr>
          </a:p>
          <a:p>
            <a:pPr defTabSz="761970" eaLnBrk="1" hangingPunct="1">
              <a:buFont typeface="Arial" panose="020B0604020202020204" pitchFamily="34" charset="0"/>
              <a:buChar char="•"/>
            </a:pPr>
            <a:r>
              <a:rPr lang="en-US" altLang="zh-CN" sz="1667" b="0" dirty="0" err="1">
                <a:solidFill>
                  <a:srgbClr val="000000"/>
                </a:solidFill>
              </a:rPr>
              <a:t>JobTracker</a:t>
            </a:r>
            <a:r>
              <a:rPr lang="zh-CN" altLang="en-US" sz="1667" b="0" dirty="0">
                <a:solidFill>
                  <a:srgbClr val="000000"/>
                </a:solidFill>
              </a:rPr>
              <a:t>负责资源监控和作业调度</a:t>
            </a:r>
            <a:endParaRPr lang="en-US" altLang="zh-CN" sz="1667" b="0" dirty="0">
              <a:solidFill>
                <a:srgbClr val="000000"/>
              </a:solidFill>
            </a:endParaRPr>
          </a:p>
          <a:p>
            <a:pPr defTabSz="761970" eaLnBrk="1" hangingPunct="1">
              <a:buFont typeface="Arial" panose="020B0604020202020204" pitchFamily="34" charset="0"/>
              <a:buChar char="•"/>
            </a:pPr>
            <a:r>
              <a:rPr lang="en-US" altLang="zh-CN" sz="1667" b="0" dirty="0" err="1">
                <a:solidFill>
                  <a:srgbClr val="000000"/>
                </a:solidFill>
              </a:rPr>
              <a:t>JobTracker</a:t>
            </a:r>
            <a:r>
              <a:rPr lang="en-US" altLang="zh-CN" sz="1667" b="0" dirty="0">
                <a:solidFill>
                  <a:srgbClr val="000000"/>
                </a:solidFill>
              </a:rPr>
              <a:t> </a:t>
            </a:r>
            <a:r>
              <a:rPr lang="zh-CN" altLang="en-US" sz="1667" b="0" dirty="0">
                <a:solidFill>
                  <a:srgbClr val="000000"/>
                </a:solidFill>
              </a:rPr>
              <a:t>监控所有</a:t>
            </a:r>
            <a:r>
              <a:rPr lang="en-US" altLang="zh-CN" sz="1667" b="0" dirty="0" err="1">
                <a:solidFill>
                  <a:srgbClr val="000000"/>
                </a:solidFill>
              </a:rPr>
              <a:t>TaskTracker</a:t>
            </a:r>
            <a:r>
              <a:rPr lang="zh-CN" altLang="en-US" sz="1667" b="0" dirty="0">
                <a:solidFill>
                  <a:srgbClr val="000000"/>
                </a:solidFill>
              </a:rPr>
              <a:t>与</a:t>
            </a:r>
            <a:r>
              <a:rPr lang="en-US" altLang="zh-CN" sz="1667" b="0" dirty="0">
                <a:solidFill>
                  <a:srgbClr val="000000"/>
                </a:solidFill>
              </a:rPr>
              <a:t>Job</a:t>
            </a:r>
            <a:r>
              <a:rPr lang="zh-CN" altLang="en-US" sz="1667" b="0" dirty="0">
                <a:solidFill>
                  <a:srgbClr val="000000"/>
                </a:solidFill>
              </a:rPr>
              <a:t>的健康状况，一旦发现失败，就将相应的任务转移到其他节点</a:t>
            </a:r>
            <a:endParaRPr lang="en-US" altLang="zh-CN" sz="1667" b="0" dirty="0">
              <a:solidFill>
                <a:srgbClr val="000000"/>
              </a:solidFill>
            </a:endParaRPr>
          </a:p>
          <a:p>
            <a:pPr defTabSz="761970" eaLnBrk="1" hangingPunct="1">
              <a:buFont typeface="Arial" panose="020B0604020202020204" pitchFamily="34" charset="0"/>
              <a:buChar char="•"/>
            </a:pPr>
            <a:r>
              <a:rPr lang="en-US" altLang="zh-CN" sz="1667" b="0" dirty="0" err="1">
                <a:solidFill>
                  <a:srgbClr val="000000"/>
                </a:solidFill>
              </a:rPr>
              <a:t>JobTracker</a:t>
            </a:r>
            <a:r>
              <a:rPr lang="en-US" altLang="zh-CN" sz="1667" b="0" dirty="0">
                <a:solidFill>
                  <a:srgbClr val="000000"/>
                </a:solidFill>
              </a:rPr>
              <a:t> </a:t>
            </a:r>
            <a:r>
              <a:rPr lang="zh-CN" altLang="en-US" sz="1667" b="0" dirty="0">
                <a:solidFill>
                  <a:srgbClr val="000000"/>
                </a:solidFill>
              </a:rPr>
              <a:t>会跟踪任务的执行进度、资源使用量等信息，并将这些信息告诉任务调度器（</a:t>
            </a:r>
            <a:r>
              <a:rPr lang="en-US" altLang="zh-CN" sz="1667" b="0" dirty="0" err="1">
                <a:solidFill>
                  <a:srgbClr val="FF0000"/>
                </a:solidFill>
              </a:rPr>
              <a:t>TaskScheduler</a:t>
            </a:r>
            <a:r>
              <a:rPr lang="zh-CN" altLang="en-US" sz="1667" b="0" dirty="0">
                <a:solidFill>
                  <a:srgbClr val="000000"/>
                </a:solidFill>
              </a:rPr>
              <a:t>），</a:t>
            </a:r>
            <a:r>
              <a:rPr lang="zh-CN" altLang="en-US" sz="1667" b="0" dirty="0" smtClean="0">
                <a:solidFill>
                  <a:srgbClr val="000000"/>
                </a:solidFill>
              </a:rPr>
              <a:t>而</a:t>
            </a:r>
            <a:r>
              <a:rPr lang="zh-CN" altLang="en-US" sz="1667" b="0" dirty="0" smtClean="0">
                <a:solidFill>
                  <a:srgbClr val="FF0000"/>
                </a:solidFill>
              </a:rPr>
              <a:t>任务调度</a:t>
            </a:r>
            <a:r>
              <a:rPr lang="zh-CN" altLang="en-US" sz="1667" b="0" dirty="0">
                <a:solidFill>
                  <a:srgbClr val="FF0000"/>
                </a:solidFill>
              </a:rPr>
              <a:t>器</a:t>
            </a:r>
            <a:r>
              <a:rPr lang="zh-CN" altLang="en-US" sz="1667" b="0" dirty="0">
                <a:solidFill>
                  <a:srgbClr val="000000"/>
                </a:solidFill>
              </a:rPr>
              <a:t>会在资源出现空闲时，选择合适的任务去使用这些资源</a:t>
            </a:r>
            <a:endParaRPr lang="en-US" altLang="zh-CN" sz="1667" b="0" dirty="0">
              <a:solidFill>
                <a:srgbClr val="000000"/>
              </a:solidFill>
            </a:endParaRPr>
          </a:p>
        </p:txBody>
      </p:sp>
      <p:graphicFrame>
        <p:nvGraphicFramePr>
          <p:cNvPr id="3074" name="Object 1"/>
          <p:cNvGraphicFramePr>
            <a:graphicFrameLocks/>
          </p:cNvGraphicFramePr>
          <p:nvPr/>
        </p:nvGraphicFramePr>
        <p:xfrm>
          <a:off x="4474105" y="3673740"/>
          <a:ext cx="3209396" cy="1850760"/>
        </p:xfrm>
        <a:graphic>
          <a:graphicData uri="http://schemas.openxmlformats.org/presentationml/2006/ole">
            <mc:AlternateContent xmlns:mc="http://schemas.openxmlformats.org/markup-compatibility/2006">
              <mc:Choice xmlns:v="urn:schemas-microsoft-com:vml" Requires="v">
                <p:oleObj spid="_x0000_s2093" r:id="rId3" imgW="8940960" imgH="5220000" progId="Visio.Drawing.15">
                  <p:embed/>
                </p:oleObj>
              </mc:Choice>
              <mc:Fallback>
                <p:oleObj r:id="rId3" imgW="8940960" imgH="5220000" progId="Visio.Drawing.15">
                  <p:embed/>
                  <p:pic>
                    <p:nvPicPr>
                      <p:cNvPr id="3074"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4105" y="3673740"/>
                        <a:ext cx="3209396" cy="185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77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noChangeArrowheads="1"/>
          </p:cNvSpPr>
          <p:nvPr>
            <p:ph type="title" idx="10"/>
          </p:nvPr>
        </p:nvSpPr>
        <p:spPr/>
        <p:txBody>
          <a:bodyPr/>
          <a:lstStyle/>
          <a:p>
            <a:r>
              <a:rPr lang="en-US" altLang="zh-CN" dirty="0" err="1" smtClean="0"/>
              <a:t>MapReduce</a:t>
            </a:r>
            <a:r>
              <a:rPr lang="zh-CN" altLang="en-US" dirty="0" smtClean="0"/>
              <a:t>的体系结构</a:t>
            </a:r>
          </a:p>
        </p:txBody>
      </p:sp>
      <p:sp>
        <p:nvSpPr>
          <p:cNvPr id="4100" name="矩形 2"/>
          <p:cNvSpPr>
            <a:spLocks noChangeArrowheads="1"/>
          </p:cNvSpPr>
          <p:nvPr/>
        </p:nvSpPr>
        <p:spPr bwMode="auto">
          <a:xfrm>
            <a:off x="1143000" y="889000"/>
            <a:ext cx="6858000" cy="265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667" dirty="0">
                <a:solidFill>
                  <a:srgbClr val="000000"/>
                </a:solidFill>
              </a:rPr>
              <a:t>3</a:t>
            </a:r>
            <a:r>
              <a:rPr lang="zh-CN" altLang="en-US" sz="1667" dirty="0">
                <a:solidFill>
                  <a:srgbClr val="000000"/>
                </a:solidFill>
              </a:rPr>
              <a:t>）</a:t>
            </a:r>
            <a:r>
              <a:rPr lang="en-US" altLang="zh-CN" sz="1667" dirty="0" err="1">
                <a:solidFill>
                  <a:srgbClr val="000000"/>
                </a:solidFill>
              </a:rPr>
              <a:t>TaskTracker</a:t>
            </a:r>
            <a:endParaRPr lang="zh-CN" altLang="en-US" sz="1667" b="0" dirty="0">
              <a:solidFill>
                <a:srgbClr val="000000"/>
              </a:solidFill>
            </a:endParaRPr>
          </a:p>
          <a:p>
            <a:pPr defTabSz="761970" eaLnBrk="1" hangingPunct="1">
              <a:buFont typeface="Arial" panose="020B0604020202020204" pitchFamily="34" charset="0"/>
              <a:buChar char="•"/>
            </a:pPr>
            <a:r>
              <a:rPr lang="en-US" altLang="zh-CN" sz="1667" b="0" dirty="0" err="1">
                <a:solidFill>
                  <a:srgbClr val="000000"/>
                </a:solidFill>
              </a:rPr>
              <a:t>TaskTracker</a:t>
            </a:r>
            <a:r>
              <a:rPr lang="en-US" altLang="zh-CN" sz="1667" b="0" dirty="0">
                <a:solidFill>
                  <a:srgbClr val="000000"/>
                </a:solidFill>
              </a:rPr>
              <a:t> </a:t>
            </a:r>
            <a:r>
              <a:rPr lang="zh-CN" altLang="en-US" sz="1667" b="0" dirty="0">
                <a:solidFill>
                  <a:srgbClr val="000000"/>
                </a:solidFill>
              </a:rPr>
              <a:t>会周期性地通过“心跳”将本节点上资源的使用情况和任务的运行进度汇报给</a:t>
            </a:r>
            <a:r>
              <a:rPr lang="en-US" altLang="zh-CN" sz="1667" b="0" dirty="0" err="1">
                <a:solidFill>
                  <a:srgbClr val="000000"/>
                </a:solidFill>
              </a:rPr>
              <a:t>JobTracker</a:t>
            </a:r>
            <a:r>
              <a:rPr lang="zh-CN" altLang="en-US" sz="1667" b="0" dirty="0">
                <a:solidFill>
                  <a:srgbClr val="000000"/>
                </a:solidFill>
              </a:rPr>
              <a:t>，同时接收</a:t>
            </a:r>
            <a:r>
              <a:rPr lang="en-US" altLang="zh-CN" sz="1667" b="0" dirty="0" err="1">
                <a:solidFill>
                  <a:srgbClr val="000000"/>
                </a:solidFill>
              </a:rPr>
              <a:t>JobTracker</a:t>
            </a:r>
            <a:r>
              <a:rPr lang="en-US" altLang="zh-CN" sz="1667" b="0" dirty="0">
                <a:solidFill>
                  <a:srgbClr val="000000"/>
                </a:solidFill>
              </a:rPr>
              <a:t> </a:t>
            </a:r>
            <a:r>
              <a:rPr lang="zh-CN" altLang="en-US" sz="1667" b="0" dirty="0">
                <a:solidFill>
                  <a:srgbClr val="000000"/>
                </a:solidFill>
              </a:rPr>
              <a:t>发送过来的命令并执行相应的操作（如启动新任务、杀死任务等）</a:t>
            </a:r>
            <a:endParaRPr lang="en-US" altLang="zh-CN" sz="1667" b="0" dirty="0">
              <a:solidFill>
                <a:srgbClr val="000000"/>
              </a:solidFill>
            </a:endParaRPr>
          </a:p>
          <a:p>
            <a:pPr defTabSz="761970" eaLnBrk="1" hangingPunct="1">
              <a:buFont typeface="Arial" panose="020B0604020202020204" pitchFamily="34" charset="0"/>
              <a:buChar char="•"/>
            </a:pPr>
            <a:r>
              <a:rPr lang="en-US" altLang="zh-CN" sz="1667" b="0" dirty="0" err="1">
                <a:solidFill>
                  <a:srgbClr val="000000"/>
                </a:solidFill>
              </a:rPr>
              <a:t>TaskTracker</a:t>
            </a:r>
            <a:r>
              <a:rPr lang="en-US" altLang="zh-CN" sz="1667" b="0" dirty="0">
                <a:solidFill>
                  <a:srgbClr val="000000"/>
                </a:solidFill>
              </a:rPr>
              <a:t> </a:t>
            </a:r>
            <a:r>
              <a:rPr lang="zh-CN" altLang="en-US" sz="1667" b="0" dirty="0">
                <a:solidFill>
                  <a:srgbClr val="000000"/>
                </a:solidFill>
              </a:rPr>
              <a:t>使用“</a:t>
            </a:r>
            <a:r>
              <a:rPr lang="en-US" altLang="zh-CN" sz="1667" b="0" dirty="0">
                <a:solidFill>
                  <a:srgbClr val="000000"/>
                </a:solidFill>
              </a:rPr>
              <a:t>slot”</a:t>
            </a:r>
            <a:r>
              <a:rPr lang="zh-CN" altLang="en-US" sz="1667" b="0" dirty="0">
                <a:solidFill>
                  <a:srgbClr val="000000"/>
                </a:solidFill>
              </a:rPr>
              <a:t>等量划分本节点上的资源量（</a:t>
            </a:r>
            <a:r>
              <a:rPr lang="en-US" altLang="zh-CN" sz="1667" b="0" dirty="0">
                <a:solidFill>
                  <a:srgbClr val="000000"/>
                </a:solidFill>
              </a:rPr>
              <a:t>CPU</a:t>
            </a:r>
            <a:r>
              <a:rPr lang="zh-CN" altLang="en-US" sz="1667" b="0" dirty="0">
                <a:solidFill>
                  <a:srgbClr val="000000"/>
                </a:solidFill>
              </a:rPr>
              <a:t>、内存等）。一个</a:t>
            </a:r>
            <a:r>
              <a:rPr lang="en-US" altLang="zh-CN" sz="1667" b="0" dirty="0">
                <a:solidFill>
                  <a:srgbClr val="000000"/>
                </a:solidFill>
              </a:rPr>
              <a:t>Task </a:t>
            </a:r>
            <a:r>
              <a:rPr lang="zh-CN" altLang="en-US" sz="1667" b="0" dirty="0">
                <a:solidFill>
                  <a:srgbClr val="000000"/>
                </a:solidFill>
              </a:rPr>
              <a:t>获取到一个</a:t>
            </a:r>
            <a:r>
              <a:rPr lang="en-US" altLang="zh-CN" sz="1667" b="0" dirty="0">
                <a:solidFill>
                  <a:srgbClr val="000000"/>
                </a:solidFill>
              </a:rPr>
              <a:t>slot </a:t>
            </a:r>
            <a:r>
              <a:rPr lang="zh-CN" altLang="en-US" sz="1667" b="0" dirty="0">
                <a:solidFill>
                  <a:srgbClr val="000000"/>
                </a:solidFill>
              </a:rPr>
              <a:t>后才有机会运行，而</a:t>
            </a:r>
            <a:r>
              <a:rPr lang="en-US" altLang="zh-CN" sz="1667" b="0" dirty="0">
                <a:solidFill>
                  <a:srgbClr val="000000"/>
                </a:solidFill>
              </a:rPr>
              <a:t>Hadoop</a:t>
            </a:r>
            <a:r>
              <a:rPr lang="zh-CN" altLang="en-US" sz="1667" b="0" dirty="0">
                <a:solidFill>
                  <a:srgbClr val="000000"/>
                </a:solidFill>
              </a:rPr>
              <a:t>调度器的作用就是将各个</a:t>
            </a:r>
            <a:r>
              <a:rPr lang="en-US" altLang="zh-CN" sz="1667" b="0" dirty="0" err="1">
                <a:solidFill>
                  <a:srgbClr val="000000"/>
                </a:solidFill>
              </a:rPr>
              <a:t>TaskTracker</a:t>
            </a:r>
            <a:r>
              <a:rPr lang="zh-CN" altLang="en-US" sz="1667" b="0" dirty="0">
                <a:solidFill>
                  <a:srgbClr val="000000"/>
                </a:solidFill>
              </a:rPr>
              <a:t>上的空闲</a:t>
            </a:r>
            <a:r>
              <a:rPr lang="en-US" altLang="zh-CN" sz="1667" b="0" dirty="0">
                <a:solidFill>
                  <a:srgbClr val="000000"/>
                </a:solidFill>
              </a:rPr>
              <a:t>slot</a:t>
            </a:r>
            <a:r>
              <a:rPr lang="zh-CN" altLang="en-US" sz="1667" b="0" dirty="0">
                <a:solidFill>
                  <a:srgbClr val="000000"/>
                </a:solidFill>
              </a:rPr>
              <a:t>分配给</a:t>
            </a:r>
            <a:r>
              <a:rPr lang="en-US" altLang="zh-CN" sz="1667" b="0" dirty="0">
                <a:solidFill>
                  <a:srgbClr val="000000"/>
                </a:solidFill>
              </a:rPr>
              <a:t>Task</a:t>
            </a:r>
            <a:r>
              <a:rPr lang="zh-CN" altLang="en-US" sz="1667" b="0" dirty="0">
                <a:solidFill>
                  <a:srgbClr val="000000"/>
                </a:solidFill>
              </a:rPr>
              <a:t>使用。</a:t>
            </a:r>
            <a:r>
              <a:rPr lang="en-US" altLang="zh-CN" sz="1667" b="0" dirty="0">
                <a:solidFill>
                  <a:srgbClr val="000000"/>
                </a:solidFill>
              </a:rPr>
              <a:t>slot </a:t>
            </a:r>
            <a:r>
              <a:rPr lang="zh-CN" altLang="en-US" sz="1667" b="0" dirty="0">
                <a:solidFill>
                  <a:srgbClr val="000000"/>
                </a:solidFill>
              </a:rPr>
              <a:t>分为</a:t>
            </a:r>
            <a:r>
              <a:rPr lang="en-US" altLang="zh-CN" sz="1667" b="0" dirty="0">
                <a:solidFill>
                  <a:srgbClr val="000000"/>
                </a:solidFill>
              </a:rPr>
              <a:t>Map slot </a:t>
            </a:r>
            <a:r>
              <a:rPr lang="zh-CN" altLang="en-US" sz="1667" b="0" dirty="0">
                <a:solidFill>
                  <a:srgbClr val="000000"/>
                </a:solidFill>
              </a:rPr>
              <a:t>和</a:t>
            </a:r>
            <a:r>
              <a:rPr lang="en-US" altLang="zh-CN" sz="1667" b="0" dirty="0">
                <a:solidFill>
                  <a:srgbClr val="000000"/>
                </a:solidFill>
              </a:rPr>
              <a:t>Reduce slot </a:t>
            </a:r>
            <a:r>
              <a:rPr lang="zh-CN" altLang="en-US" sz="1667" b="0" dirty="0">
                <a:solidFill>
                  <a:srgbClr val="000000"/>
                </a:solidFill>
              </a:rPr>
              <a:t>两种，分别供</a:t>
            </a:r>
            <a:r>
              <a:rPr lang="en-US" altLang="zh-CN" sz="1667" b="0" dirty="0" err="1">
                <a:solidFill>
                  <a:srgbClr val="000000"/>
                </a:solidFill>
              </a:rPr>
              <a:t>MapTask</a:t>
            </a:r>
            <a:r>
              <a:rPr lang="en-US" altLang="zh-CN" sz="1667" b="0" dirty="0">
                <a:solidFill>
                  <a:srgbClr val="000000"/>
                </a:solidFill>
              </a:rPr>
              <a:t> </a:t>
            </a:r>
            <a:r>
              <a:rPr lang="zh-CN" altLang="en-US" sz="1667" b="0" dirty="0">
                <a:solidFill>
                  <a:srgbClr val="000000"/>
                </a:solidFill>
              </a:rPr>
              <a:t>和</a:t>
            </a:r>
            <a:r>
              <a:rPr lang="en-US" altLang="zh-CN" sz="1667" b="0" dirty="0">
                <a:solidFill>
                  <a:srgbClr val="000000"/>
                </a:solidFill>
              </a:rPr>
              <a:t>Reduce Task </a:t>
            </a:r>
            <a:r>
              <a:rPr lang="zh-CN" altLang="en-US" sz="1667" b="0" dirty="0">
                <a:solidFill>
                  <a:srgbClr val="000000"/>
                </a:solidFill>
              </a:rPr>
              <a:t>使用</a:t>
            </a:r>
          </a:p>
          <a:p>
            <a:pPr defTabSz="761970" eaLnBrk="1" hangingPunct="1"/>
            <a:r>
              <a:rPr lang="en-US" altLang="zh-CN" sz="1667" dirty="0">
                <a:solidFill>
                  <a:srgbClr val="000000"/>
                </a:solidFill>
              </a:rPr>
              <a:t>4</a:t>
            </a:r>
            <a:r>
              <a:rPr lang="zh-CN" altLang="en-US" sz="1667" dirty="0">
                <a:solidFill>
                  <a:srgbClr val="000000"/>
                </a:solidFill>
              </a:rPr>
              <a:t>）</a:t>
            </a:r>
            <a:r>
              <a:rPr lang="en-US" altLang="zh-CN" sz="1667" dirty="0">
                <a:solidFill>
                  <a:srgbClr val="000000"/>
                </a:solidFill>
              </a:rPr>
              <a:t>Task</a:t>
            </a:r>
            <a:endParaRPr lang="zh-CN" altLang="en-US" sz="1667" b="0" dirty="0">
              <a:solidFill>
                <a:srgbClr val="000000"/>
              </a:solidFill>
            </a:endParaRPr>
          </a:p>
          <a:p>
            <a:pPr defTabSz="761970" eaLnBrk="1" hangingPunct="1"/>
            <a:r>
              <a:rPr lang="en-US" altLang="zh-CN" sz="1667" b="0" dirty="0">
                <a:solidFill>
                  <a:srgbClr val="000000"/>
                </a:solidFill>
              </a:rPr>
              <a:t>Task </a:t>
            </a:r>
            <a:r>
              <a:rPr lang="zh-CN" altLang="en-US" sz="1667" b="0" dirty="0">
                <a:solidFill>
                  <a:srgbClr val="000000"/>
                </a:solidFill>
              </a:rPr>
              <a:t>分为</a:t>
            </a:r>
            <a:r>
              <a:rPr lang="en-US" altLang="zh-CN" sz="1667" b="0" dirty="0">
                <a:solidFill>
                  <a:srgbClr val="000000"/>
                </a:solidFill>
              </a:rPr>
              <a:t>Map Task </a:t>
            </a:r>
            <a:r>
              <a:rPr lang="zh-CN" altLang="en-US" sz="1667" b="0" dirty="0">
                <a:solidFill>
                  <a:srgbClr val="000000"/>
                </a:solidFill>
              </a:rPr>
              <a:t>和</a:t>
            </a:r>
            <a:r>
              <a:rPr lang="en-US" altLang="zh-CN" sz="1667" b="0" dirty="0">
                <a:solidFill>
                  <a:srgbClr val="000000"/>
                </a:solidFill>
              </a:rPr>
              <a:t>Reduce Task </a:t>
            </a:r>
            <a:r>
              <a:rPr lang="zh-CN" altLang="en-US" sz="1667" b="0" dirty="0">
                <a:solidFill>
                  <a:srgbClr val="000000"/>
                </a:solidFill>
              </a:rPr>
              <a:t>两种，均由</a:t>
            </a:r>
            <a:r>
              <a:rPr lang="en-US" altLang="zh-CN" sz="1667" b="0" dirty="0" err="1">
                <a:solidFill>
                  <a:srgbClr val="000000"/>
                </a:solidFill>
              </a:rPr>
              <a:t>TaskTracker</a:t>
            </a:r>
            <a:r>
              <a:rPr lang="en-US" altLang="zh-CN" sz="1667" b="0" dirty="0">
                <a:solidFill>
                  <a:srgbClr val="000000"/>
                </a:solidFill>
              </a:rPr>
              <a:t> </a:t>
            </a:r>
            <a:r>
              <a:rPr lang="zh-CN" altLang="en-US" sz="1667" b="0" dirty="0">
                <a:solidFill>
                  <a:srgbClr val="000000"/>
                </a:solidFill>
              </a:rPr>
              <a:t>启动</a:t>
            </a:r>
          </a:p>
        </p:txBody>
      </p:sp>
      <p:graphicFrame>
        <p:nvGraphicFramePr>
          <p:cNvPr id="4098" name="Object 1"/>
          <p:cNvGraphicFramePr>
            <a:graphicFrameLocks/>
          </p:cNvGraphicFramePr>
          <p:nvPr/>
        </p:nvGraphicFramePr>
        <p:xfrm>
          <a:off x="4714875" y="3619500"/>
          <a:ext cx="3222625" cy="1858698"/>
        </p:xfrm>
        <a:graphic>
          <a:graphicData uri="http://schemas.openxmlformats.org/presentationml/2006/ole">
            <mc:AlternateContent xmlns:mc="http://schemas.openxmlformats.org/markup-compatibility/2006">
              <mc:Choice xmlns:v="urn:schemas-microsoft-com:vml" Requires="v">
                <p:oleObj spid="_x0000_s3117" r:id="rId3" imgW="8940960" imgH="5220000" progId="Visio.Drawing.15">
                  <p:embed/>
                </p:oleObj>
              </mc:Choice>
              <mc:Fallback>
                <p:oleObj r:id="rId3" imgW="8940960" imgH="5220000" progId="Visio.Drawing.15">
                  <p:embed/>
                  <p:pic>
                    <p:nvPicPr>
                      <p:cNvPr id="4098"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75" y="3619500"/>
                        <a:ext cx="3222625" cy="185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7478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2"/>
          <p:cNvSpPr>
            <a:spLocks noGrp="1" noChangeArrowheads="1"/>
          </p:cNvSpPr>
          <p:nvPr>
            <p:ph type="title" idx="10"/>
          </p:nvPr>
        </p:nvSpPr>
        <p:spPr/>
        <p:txBody>
          <a:bodyPr/>
          <a:lstStyle/>
          <a:p>
            <a:r>
              <a:rPr lang="en-US" altLang="en-US" dirty="0" smtClean="0"/>
              <a:t>	</a:t>
            </a:r>
            <a:r>
              <a:rPr lang="en-US" altLang="en-US" dirty="0" err="1" smtClean="0"/>
              <a:t>Map和Reduce函数</a:t>
            </a:r>
            <a:endParaRPr lang="zh-CN" altLang="en-US" dirty="0" smtClean="0"/>
          </a:p>
        </p:txBody>
      </p:sp>
      <p:graphicFrame>
        <p:nvGraphicFramePr>
          <p:cNvPr id="6239" name="Group 95"/>
          <p:cNvGraphicFramePr>
            <a:graphicFrameLocks noGrp="1"/>
          </p:cNvGraphicFramePr>
          <p:nvPr>
            <p:extLst>
              <p:ext uri="{D42A27DB-BD31-4B8C-83A1-F6EECF244321}">
                <p14:modId xmlns:p14="http://schemas.microsoft.com/office/powerpoint/2010/main" val="877557513"/>
              </p:ext>
            </p:extLst>
          </p:nvPr>
        </p:nvGraphicFramePr>
        <p:xfrm>
          <a:off x="957796" y="2785492"/>
          <a:ext cx="7112000" cy="2560344"/>
        </p:xfrm>
        <a:graphic>
          <a:graphicData uri="http://schemas.openxmlformats.org/drawingml/2006/table">
            <a:tbl>
              <a:tblPr/>
              <a:tblGrid>
                <a:gridCol w="825500">
                  <a:extLst>
                    <a:ext uri="{9D8B030D-6E8A-4147-A177-3AD203B41FA5}">
                      <a16:colId xmlns:a16="http://schemas.microsoft.com/office/drawing/2014/main" val="20000"/>
                    </a:ext>
                  </a:extLst>
                </a:gridCol>
                <a:gridCol w="1397000">
                  <a:extLst>
                    <a:ext uri="{9D8B030D-6E8A-4147-A177-3AD203B41FA5}">
                      <a16:colId xmlns:a16="http://schemas.microsoft.com/office/drawing/2014/main" val="20001"/>
                    </a:ext>
                  </a:extLst>
                </a:gridCol>
                <a:gridCol w="1397000">
                  <a:extLst>
                    <a:ext uri="{9D8B030D-6E8A-4147-A177-3AD203B41FA5}">
                      <a16:colId xmlns:a16="http://schemas.microsoft.com/office/drawing/2014/main" val="20002"/>
                    </a:ext>
                  </a:extLst>
                </a:gridCol>
                <a:gridCol w="3492500">
                  <a:extLst>
                    <a:ext uri="{9D8B030D-6E8A-4147-A177-3AD203B41FA5}">
                      <a16:colId xmlns:a16="http://schemas.microsoft.com/office/drawing/2014/main" val="20003"/>
                    </a:ext>
                  </a:extLst>
                </a:gridCol>
              </a:tblGrid>
              <a:tr h="330235">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7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a:t>
                      </a:r>
                      <a:endParaRPr kumimoji="0" lang="zh-CN" altLang="en-US" sz="17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输入</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输出</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7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说明</a:t>
                      </a:r>
                      <a:endParaRPr kumimoji="0" lang="zh-CN" altLang="en-US"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extLst>
                  <a:ext uri="{0D108BD9-81ED-4DB2-BD59-A6C34878D82A}">
                    <a16:rowId xmlns:a16="http://schemas.microsoft.com/office/drawing/2014/main" val="10000"/>
                  </a:ext>
                </a:extLst>
              </a:tr>
              <a:tr h="1346342">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Map</a:t>
                      </a:r>
                      <a:endParaRPr kumimoji="0" lang="en-US" altLang="zh-CN"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a:t>
                      </a:r>
                      <a:endPar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3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zh-CN" altLang="en-US" sz="13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行号</a:t>
                      </a:r>
                      <a:r>
                        <a:rPr kumimoji="0" lang="en-US" altLang="zh-CN" sz="13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 b c”&gt;</a:t>
                      </a:r>
                      <a:endParaRPr kumimoji="0" lang="en-US" altLang="zh-CN" sz="13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List(&lt;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a:t>
                      </a:r>
                      <a:endPar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&lt;“a”,1&gt;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&lt;“b”,1&gt;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&lt;“c”,1&gt;</a:t>
                      </a:r>
                      <a:endParaRPr kumimoji="0" lang="en-US" altLang="zh-CN" sz="17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将小数据集进一步解析成一批</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7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key,value</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对，输入</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Map</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函数中进行处理</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每一个输入的</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会输出一批</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是计算的中间结果</a:t>
                      </a:r>
                      <a:endParaRPr kumimoji="0" lang="zh-CN" altLang="en-US" sz="17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8288">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Reduce</a:t>
                      </a:r>
                      <a:endParaRPr kumimoji="0" lang="en-US" altLang="zh-CN" sz="17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a:t>
                      </a:r>
                      <a:r>
                        <a:rPr kumimoji="0" lang="en-US" altLang="zh-CN" sz="13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&lt;“a”,&lt;1,1,1&gt;&gt;</a:t>
                      </a:r>
                      <a:endParaRPr kumimoji="0" lang="en-US" altLang="zh-CN" sz="13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5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&lt;“a”,3&gt;</a:t>
                      </a:r>
                      <a:endParaRPr kumimoji="0" lang="en-US" altLang="zh-CN" sz="15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输入的中间结果</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中的</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表示是一批属于同一个</a:t>
                      </a:r>
                      <a:r>
                        <a:rPr kumimoji="0" lang="en-US" altLang="zh-CN" sz="17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700" b="0"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17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value</a:t>
                      </a:r>
                      <a:endParaRPr kumimoji="0" lang="en-US" altLang="zh-CN" sz="17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4" marB="381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3337" name="Rectangle 96"/>
          <p:cNvSpPr>
            <a:spLocks noChangeArrowheads="1"/>
          </p:cNvSpPr>
          <p:nvPr/>
        </p:nvSpPr>
        <p:spPr bwMode="auto">
          <a:xfrm>
            <a:off x="3603129" y="2281436"/>
            <a:ext cx="1821332" cy="3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761970"/>
            <a:r>
              <a:rPr lang="zh-CN" altLang="en-US" sz="1667" b="0" dirty="0" smtClean="0">
                <a:solidFill>
                  <a:srgbClr val="000000"/>
                </a:solidFill>
              </a:rPr>
              <a:t>表</a:t>
            </a:r>
            <a:r>
              <a:rPr lang="en-US" altLang="zh-CN" sz="1667" b="0" dirty="0" smtClean="0">
                <a:solidFill>
                  <a:srgbClr val="000000"/>
                </a:solidFill>
              </a:rPr>
              <a:t> </a:t>
            </a:r>
            <a:r>
              <a:rPr lang="en-US" altLang="zh-CN" sz="1667" b="0" dirty="0">
                <a:solidFill>
                  <a:srgbClr val="000000"/>
                </a:solidFill>
              </a:rPr>
              <a:t>Map</a:t>
            </a:r>
            <a:r>
              <a:rPr lang="zh-CN" altLang="en-US" sz="1667" b="0" dirty="0">
                <a:solidFill>
                  <a:srgbClr val="000000"/>
                </a:solidFill>
              </a:rPr>
              <a:t>和</a:t>
            </a:r>
            <a:r>
              <a:rPr lang="en-US" altLang="zh-CN" sz="1667" b="0" dirty="0">
                <a:solidFill>
                  <a:srgbClr val="000000"/>
                </a:solidFill>
              </a:rPr>
              <a:t>Reduce</a:t>
            </a:r>
          </a:p>
        </p:txBody>
      </p:sp>
      <p:sp>
        <p:nvSpPr>
          <p:cNvPr id="2" name="矩形 1"/>
          <p:cNvSpPr/>
          <p:nvPr/>
        </p:nvSpPr>
        <p:spPr>
          <a:xfrm>
            <a:off x="899592" y="858065"/>
            <a:ext cx="7228408" cy="954107"/>
          </a:xfrm>
          <a:prstGeom prst="rect">
            <a:avLst/>
          </a:prstGeom>
        </p:spPr>
        <p:txBody>
          <a:bodyPr wrap="square">
            <a:spAutoFit/>
          </a:bodyPr>
          <a:lstStyle/>
          <a:p>
            <a:r>
              <a:rPr lang="en-US" altLang="zh-CN" dirty="0" smtClean="0"/>
              <a:t>Map</a:t>
            </a:r>
            <a:r>
              <a:rPr lang="zh-CN" altLang="en-US" dirty="0" smtClean="0"/>
              <a:t>（）</a:t>
            </a:r>
            <a:r>
              <a:rPr lang="en-US" altLang="zh-CN" dirty="0" smtClean="0"/>
              <a:t>Reduce()</a:t>
            </a:r>
            <a:r>
              <a:rPr lang="zh-CN" altLang="en-US" dirty="0" smtClean="0"/>
              <a:t>函数，二者</a:t>
            </a:r>
            <a:r>
              <a:rPr lang="zh-CN" altLang="en-US" dirty="0"/>
              <a:t>都是由应用程序开发者负责具体实现的。</a:t>
            </a:r>
          </a:p>
        </p:txBody>
      </p:sp>
    </p:spTree>
    <p:extLst>
      <p:ext uri="{BB962C8B-B14F-4D97-AF65-F5344CB8AC3E}">
        <p14:creationId xmlns:p14="http://schemas.microsoft.com/office/powerpoint/2010/main" val="3612348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smtClean="0"/>
              <a:t>	</a:t>
            </a:r>
            <a:r>
              <a:rPr lang="zh-CN" altLang="en-US" dirty="0" smtClean="0"/>
              <a:t>工作流程概述</a:t>
            </a:r>
          </a:p>
        </p:txBody>
      </p:sp>
      <p:pic>
        <p:nvPicPr>
          <p:cNvPr id="1536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021292"/>
            <a:ext cx="5524500" cy="272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5"/>
          <p:cNvSpPr>
            <a:spLocks noChangeArrowheads="1"/>
          </p:cNvSpPr>
          <p:nvPr/>
        </p:nvSpPr>
        <p:spPr bwMode="auto">
          <a:xfrm>
            <a:off x="3272192" y="3800925"/>
            <a:ext cx="2520242" cy="3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761970"/>
            <a:r>
              <a:rPr lang="zh-CN" altLang="en-US" sz="1667" b="0" dirty="0" smtClean="0">
                <a:solidFill>
                  <a:srgbClr val="000000"/>
                </a:solidFill>
              </a:rPr>
              <a:t>图 </a:t>
            </a:r>
            <a:r>
              <a:rPr lang="en-US" altLang="zh-CN" sz="1667" b="0" dirty="0" smtClean="0">
                <a:solidFill>
                  <a:srgbClr val="000000"/>
                </a:solidFill>
              </a:rPr>
              <a:t> </a:t>
            </a:r>
            <a:r>
              <a:rPr lang="en-US" altLang="zh-CN" sz="1667" b="0" dirty="0" err="1">
                <a:solidFill>
                  <a:srgbClr val="000000"/>
                </a:solidFill>
              </a:rPr>
              <a:t>MapReduce</a:t>
            </a:r>
            <a:r>
              <a:rPr lang="zh-CN" altLang="en-US" sz="1667" b="0" dirty="0">
                <a:solidFill>
                  <a:srgbClr val="000000"/>
                </a:solidFill>
              </a:rPr>
              <a:t>工作流程</a:t>
            </a:r>
          </a:p>
        </p:txBody>
      </p:sp>
      <p:sp>
        <p:nvSpPr>
          <p:cNvPr id="15365" name="TextBox 4"/>
          <p:cNvSpPr txBox="1">
            <a:spLocks noChangeArrowheads="1"/>
          </p:cNvSpPr>
          <p:nvPr/>
        </p:nvSpPr>
        <p:spPr bwMode="auto">
          <a:xfrm>
            <a:off x="4204230" y="1270001"/>
            <a:ext cx="7807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000000"/>
                </a:solidFill>
              </a:rPr>
              <a:t>Shuffle</a:t>
            </a:r>
            <a:endParaRPr lang="zh-CN" altLang="en-US" sz="1500" b="0">
              <a:solidFill>
                <a:srgbClr val="000000"/>
              </a:solidFill>
            </a:endParaRPr>
          </a:p>
        </p:txBody>
      </p:sp>
      <p:sp>
        <p:nvSpPr>
          <p:cNvPr id="15366" name="TextBox 6"/>
          <p:cNvSpPr txBox="1">
            <a:spLocks noChangeArrowheads="1"/>
          </p:cNvSpPr>
          <p:nvPr/>
        </p:nvSpPr>
        <p:spPr bwMode="auto">
          <a:xfrm>
            <a:off x="1651000" y="4297660"/>
            <a:ext cx="6032500"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buFont typeface="Arial" panose="020B0604020202020204" pitchFamily="34" charset="0"/>
              <a:buChar char="•"/>
            </a:pPr>
            <a:r>
              <a:rPr lang="zh-CN" altLang="en-US" sz="1500" b="0" dirty="0" smtClean="0">
                <a:solidFill>
                  <a:srgbClr val="000000"/>
                </a:solidFill>
              </a:rPr>
              <a:t>大数据集一般存储在</a:t>
            </a:r>
            <a:r>
              <a:rPr lang="en-US" altLang="zh-CN" sz="1500" b="0" dirty="0" smtClean="0">
                <a:solidFill>
                  <a:srgbClr val="000000"/>
                </a:solidFill>
              </a:rPr>
              <a:t>HDFS</a:t>
            </a:r>
            <a:r>
              <a:rPr lang="zh-CN" altLang="en-US" sz="1500" b="0" dirty="0" smtClean="0">
                <a:solidFill>
                  <a:srgbClr val="000000"/>
                </a:solidFill>
              </a:rPr>
              <a:t>上，输入来源于</a:t>
            </a:r>
            <a:r>
              <a:rPr lang="en-US" altLang="zh-CN" sz="1500" b="0" dirty="0" smtClean="0">
                <a:solidFill>
                  <a:srgbClr val="000000"/>
                </a:solidFill>
              </a:rPr>
              <a:t>HDFS</a:t>
            </a:r>
            <a:r>
              <a:rPr lang="zh-CN" altLang="en-US" sz="1500" b="0" dirty="0" smtClean="0">
                <a:solidFill>
                  <a:srgbClr val="000000"/>
                </a:solidFill>
              </a:rPr>
              <a:t>，输出到</a:t>
            </a:r>
            <a:r>
              <a:rPr lang="en-US" altLang="zh-CN" sz="1500" b="0" dirty="0" smtClean="0">
                <a:solidFill>
                  <a:srgbClr val="000000"/>
                </a:solidFill>
              </a:rPr>
              <a:t>HDFS</a:t>
            </a:r>
            <a:r>
              <a:rPr lang="zh-CN" altLang="en-US" sz="1500" b="0" dirty="0" smtClean="0">
                <a:solidFill>
                  <a:srgbClr val="000000"/>
                </a:solidFill>
              </a:rPr>
              <a:t>上</a:t>
            </a:r>
            <a:endParaRPr lang="en-US" altLang="zh-CN" sz="1500" b="0" dirty="0" smtClean="0">
              <a:solidFill>
                <a:srgbClr val="000000"/>
              </a:solidFill>
            </a:endParaRPr>
          </a:p>
          <a:p>
            <a:pPr defTabSz="761970" eaLnBrk="1" hangingPunct="1">
              <a:buFont typeface="Arial" panose="020B0604020202020204" pitchFamily="34" charset="0"/>
              <a:buChar char="•"/>
            </a:pPr>
            <a:r>
              <a:rPr lang="zh-CN" altLang="en-US" sz="1500" b="0" dirty="0" smtClean="0">
                <a:solidFill>
                  <a:srgbClr val="000000"/>
                </a:solidFill>
              </a:rPr>
              <a:t>不同</a:t>
            </a:r>
            <a:r>
              <a:rPr lang="zh-CN" altLang="en-US" sz="1500" b="0" dirty="0">
                <a:solidFill>
                  <a:srgbClr val="000000"/>
                </a:solidFill>
              </a:rPr>
              <a:t>的</a:t>
            </a:r>
            <a:r>
              <a:rPr lang="en-US" altLang="zh-CN" sz="1500" b="0" dirty="0">
                <a:solidFill>
                  <a:srgbClr val="000000"/>
                </a:solidFill>
              </a:rPr>
              <a:t>Map</a:t>
            </a:r>
            <a:r>
              <a:rPr lang="zh-CN" altLang="en-US" sz="1500" b="0" dirty="0">
                <a:solidFill>
                  <a:srgbClr val="000000"/>
                </a:solidFill>
              </a:rPr>
              <a:t>任务之间不会进行通信</a:t>
            </a:r>
            <a:endParaRPr lang="en-US" altLang="zh-CN" sz="1500" b="0" dirty="0">
              <a:solidFill>
                <a:srgbClr val="000000"/>
              </a:solidFill>
            </a:endParaRPr>
          </a:p>
          <a:p>
            <a:pPr defTabSz="761970" eaLnBrk="1" hangingPunct="1">
              <a:buFont typeface="Arial" panose="020B0604020202020204" pitchFamily="34" charset="0"/>
              <a:buChar char="•"/>
            </a:pPr>
            <a:r>
              <a:rPr lang="zh-CN" altLang="en-US" sz="1500" b="0" dirty="0">
                <a:solidFill>
                  <a:srgbClr val="000000"/>
                </a:solidFill>
              </a:rPr>
              <a:t>不同的</a:t>
            </a:r>
            <a:r>
              <a:rPr lang="en-US" altLang="zh-CN" sz="1500" b="0" dirty="0">
                <a:solidFill>
                  <a:srgbClr val="000000"/>
                </a:solidFill>
              </a:rPr>
              <a:t>Reduce</a:t>
            </a:r>
            <a:r>
              <a:rPr lang="zh-CN" altLang="en-US" sz="1500" b="0" dirty="0">
                <a:solidFill>
                  <a:srgbClr val="000000"/>
                </a:solidFill>
              </a:rPr>
              <a:t>任务之间也不会发生任何信息交换</a:t>
            </a:r>
            <a:endParaRPr lang="en-US" altLang="zh-CN" sz="1500" b="0" dirty="0">
              <a:solidFill>
                <a:srgbClr val="000000"/>
              </a:solidFill>
            </a:endParaRPr>
          </a:p>
          <a:p>
            <a:pPr defTabSz="761970" eaLnBrk="1" hangingPunct="1">
              <a:buFont typeface="Arial" panose="020B0604020202020204" pitchFamily="34" charset="0"/>
              <a:buChar char="•"/>
            </a:pPr>
            <a:r>
              <a:rPr lang="zh-CN" altLang="en-US" sz="1500" b="0" dirty="0">
                <a:solidFill>
                  <a:srgbClr val="000000"/>
                </a:solidFill>
              </a:rPr>
              <a:t>用户不能显式地从一台机器向另一台机器发送消息</a:t>
            </a:r>
            <a:endParaRPr lang="en-US" altLang="zh-CN" sz="1500" b="0" dirty="0">
              <a:solidFill>
                <a:srgbClr val="000000"/>
              </a:solidFill>
            </a:endParaRPr>
          </a:p>
          <a:p>
            <a:pPr defTabSz="761970" eaLnBrk="1" hangingPunct="1">
              <a:buFont typeface="Arial" panose="020B0604020202020204" pitchFamily="34" charset="0"/>
              <a:buChar char="•"/>
            </a:pPr>
            <a:r>
              <a:rPr lang="zh-CN" altLang="en-US" sz="1500" b="0" dirty="0">
                <a:solidFill>
                  <a:srgbClr val="000000"/>
                </a:solidFill>
              </a:rPr>
              <a:t>所有的数据交换都是通过</a:t>
            </a:r>
            <a:r>
              <a:rPr lang="en-US" altLang="zh-CN" sz="1500" b="0" dirty="0" err="1">
                <a:solidFill>
                  <a:srgbClr val="000000"/>
                </a:solidFill>
              </a:rPr>
              <a:t>MapReduce</a:t>
            </a:r>
            <a:r>
              <a:rPr lang="zh-CN" altLang="en-US" sz="1500" b="0" dirty="0">
                <a:solidFill>
                  <a:srgbClr val="000000"/>
                </a:solidFill>
              </a:rPr>
              <a:t>框架自身去实现的</a:t>
            </a:r>
          </a:p>
        </p:txBody>
      </p:sp>
    </p:spTree>
    <p:extLst>
      <p:ext uri="{BB962C8B-B14F-4D97-AF65-F5344CB8AC3E}">
        <p14:creationId xmlns:p14="http://schemas.microsoft.com/office/powerpoint/2010/main" val="165355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p:nvPr>
        </p:nvPicPr>
        <p:blipFill>
          <a:blip r:embed="rId2"/>
          <a:stretch>
            <a:fillRect/>
          </a:stretch>
        </p:blipFill>
        <p:spPr>
          <a:xfrm>
            <a:off x="2483768" y="193204"/>
            <a:ext cx="2808312" cy="2347343"/>
          </a:xfrm>
          <a:prstGeom prst="rect">
            <a:avLst/>
          </a:prstGeom>
        </p:spPr>
      </p:pic>
      <p:pic>
        <p:nvPicPr>
          <p:cNvPr id="5" name="图片 4"/>
          <p:cNvPicPr>
            <a:picLocks noChangeAspect="1"/>
          </p:cNvPicPr>
          <p:nvPr/>
        </p:nvPicPr>
        <p:blipFill>
          <a:blip r:embed="rId3"/>
          <a:stretch>
            <a:fillRect/>
          </a:stretch>
        </p:blipFill>
        <p:spPr>
          <a:xfrm>
            <a:off x="107504" y="2569468"/>
            <a:ext cx="8847619" cy="3266667"/>
          </a:xfrm>
          <a:prstGeom prst="rect">
            <a:avLst/>
          </a:prstGeom>
        </p:spPr>
      </p:pic>
    </p:spTree>
    <p:extLst>
      <p:ext uri="{BB962C8B-B14F-4D97-AF65-F5344CB8AC3E}">
        <p14:creationId xmlns:p14="http://schemas.microsoft.com/office/powerpoint/2010/main" val="351241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err="1" smtClean="0"/>
              <a:t>MapReduce</a:t>
            </a:r>
            <a:r>
              <a:rPr lang="zh-CN" altLang="en-US" dirty="0" smtClean="0"/>
              <a:t>各个执行阶段</a:t>
            </a:r>
          </a:p>
        </p:txBody>
      </p:sp>
      <p:pic>
        <p:nvPicPr>
          <p:cNvPr id="1638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0500" y="889000"/>
            <a:ext cx="6535208"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167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err="1" smtClean="0"/>
              <a:t>MapReduce</a:t>
            </a:r>
            <a:r>
              <a:rPr lang="zh-CN" altLang="en-US" dirty="0" smtClean="0"/>
              <a:t>各个执行阶段</a:t>
            </a:r>
          </a:p>
        </p:txBody>
      </p:sp>
      <p:sp>
        <p:nvSpPr>
          <p:cNvPr id="2" name="矩形 1"/>
          <p:cNvSpPr/>
          <p:nvPr/>
        </p:nvSpPr>
        <p:spPr>
          <a:xfrm>
            <a:off x="323528" y="1057300"/>
            <a:ext cx="7200800" cy="3416320"/>
          </a:xfrm>
          <a:prstGeom prst="rect">
            <a:avLst/>
          </a:prstGeom>
        </p:spPr>
        <p:txBody>
          <a:bodyPr wrap="square">
            <a:spAutoFit/>
          </a:bodyPr>
          <a:lstStyle/>
          <a:p>
            <a:r>
              <a:rPr lang="en-US" altLang="zh-CN" sz="2400" dirty="0" smtClean="0"/>
              <a:t>Input</a:t>
            </a:r>
            <a:r>
              <a:rPr lang="zh-CN" altLang="en-US" sz="2400" dirty="0" smtClean="0"/>
              <a:t>阶段：</a:t>
            </a:r>
            <a:endParaRPr lang="en-US" altLang="zh-CN" sz="2400" dirty="0" smtClean="0"/>
          </a:p>
          <a:p>
            <a:r>
              <a:rPr lang="en-US" altLang="zh-CN" sz="2400" dirty="0" smtClean="0"/>
              <a:t>1.JobClient</a:t>
            </a:r>
            <a:r>
              <a:rPr lang="zh-CN" altLang="en-US" sz="2400" dirty="0" smtClean="0"/>
              <a:t>获取输入</a:t>
            </a:r>
            <a:r>
              <a:rPr lang="zh-CN" altLang="en-US" sz="2400" dirty="0"/>
              <a:t>文件的</a:t>
            </a:r>
            <a:r>
              <a:rPr lang="zh-CN" altLang="en-US" sz="2400" dirty="0" smtClean="0"/>
              <a:t>存储位置</a:t>
            </a:r>
            <a:endParaRPr lang="en-US" altLang="zh-CN" sz="2400" dirty="0" smtClean="0"/>
          </a:p>
          <a:p>
            <a:r>
              <a:rPr lang="en-US" altLang="zh-CN" sz="2400" dirty="0" smtClean="0"/>
              <a:t>2.JobClient</a:t>
            </a:r>
            <a:r>
              <a:rPr lang="zh-CN" altLang="en-US" sz="2400" dirty="0"/>
              <a:t>通过</a:t>
            </a:r>
            <a:r>
              <a:rPr lang="en-US" altLang="zh-CN" sz="2400" dirty="0" err="1"/>
              <a:t>InputFormat</a:t>
            </a:r>
            <a:r>
              <a:rPr lang="zh-CN" altLang="en-US" sz="2400" dirty="0"/>
              <a:t>接口可以</a:t>
            </a:r>
            <a:r>
              <a:rPr lang="zh-CN" altLang="en-US" sz="2400" dirty="0" smtClean="0"/>
              <a:t>设置分片的</a:t>
            </a:r>
            <a:r>
              <a:rPr lang="zh-CN" altLang="en-US" sz="2400" dirty="0"/>
              <a:t>逻辑</a:t>
            </a:r>
            <a:r>
              <a:rPr lang="zh-CN" altLang="en-US" sz="2400" dirty="0" smtClean="0"/>
              <a:t>，进行分片，默认</a:t>
            </a:r>
            <a:r>
              <a:rPr lang="zh-CN" altLang="en-US" sz="2400" dirty="0"/>
              <a:t>是按</a:t>
            </a:r>
            <a:r>
              <a:rPr lang="en-US" altLang="zh-CN" sz="2400" dirty="0"/>
              <a:t>HDFS</a:t>
            </a:r>
            <a:r>
              <a:rPr lang="zh-CN" altLang="en-US" sz="2400" dirty="0" smtClean="0"/>
              <a:t>文件块分片</a:t>
            </a:r>
            <a:r>
              <a:rPr lang="zh-CN" altLang="en-US" sz="2400" dirty="0" smtClean="0"/>
              <a:t>。</a:t>
            </a:r>
            <a:endParaRPr lang="en-US" altLang="zh-CN" sz="2400" dirty="0" smtClean="0"/>
          </a:p>
          <a:p>
            <a:r>
              <a:rPr lang="en-US" altLang="zh-CN" sz="2400" dirty="0" smtClean="0"/>
              <a:t>3.Hadoop</a:t>
            </a:r>
            <a:r>
              <a:rPr lang="zh-CN" altLang="en-US" sz="2400" dirty="0" smtClean="0"/>
              <a:t>使用</a:t>
            </a:r>
            <a:r>
              <a:rPr lang="en-US" altLang="zh-CN" sz="2400" dirty="0" smtClean="0"/>
              <a:t>RR(</a:t>
            </a:r>
            <a:r>
              <a:rPr lang="en-US" altLang="zh-CN" sz="2400" dirty="0" err="1" smtClean="0"/>
              <a:t>RecordReader</a:t>
            </a:r>
            <a:r>
              <a:rPr lang="en-US" altLang="zh-CN" sz="2400" dirty="0" smtClean="0"/>
              <a:t>)</a:t>
            </a:r>
            <a:r>
              <a:rPr lang="zh-CN" altLang="en-US" sz="2400" dirty="0" smtClean="0"/>
              <a:t>的 </a:t>
            </a:r>
            <a:r>
              <a:rPr lang="en-US" altLang="zh-CN" sz="2400" dirty="0"/>
              <a:t>next</a:t>
            </a:r>
            <a:r>
              <a:rPr lang="en-US" altLang="zh-CN" sz="2400" dirty="0" smtClean="0"/>
              <a:t>()</a:t>
            </a:r>
            <a:r>
              <a:rPr lang="zh-CN" altLang="en-US" sz="2400" dirty="0" smtClean="0"/>
              <a:t>函数从 </a:t>
            </a:r>
            <a:r>
              <a:rPr lang="en-US" altLang="zh-CN" sz="2400" dirty="0" err="1"/>
              <a:t>InputSplit</a:t>
            </a:r>
            <a:r>
              <a:rPr lang="en-US" altLang="zh-CN" sz="2400" dirty="0"/>
              <a:t> </a:t>
            </a:r>
            <a:r>
              <a:rPr lang="zh-CN" altLang="en-US" sz="2400" dirty="0"/>
              <a:t>读出</a:t>
            </a:r>
            <a:r>
              <a:rPr lang="zh-CN" altLang="en-US" sz="2400" dirty="0" smtClean="0"/>
              <a:t>一行 </a:t>
            </a:r>
            <a:r>
              <a:rPr lang="en-US" altLang="zh-CN" sz="2400" dirty="0"/>
              <a:t>key-value</a:t>
            </a:r>
            <a:r>
              <a:rPr lang="zh-CN" altLang="en-US" sz="2400" dirty="0" smtClean="0"/>
              <a:t>对，分割</a:t>
            </a:r>
            <a:r>
              <a:rPr lang="zh-CN" altLang="en-US" sz="2400" dirty="0"/>
              <a:t>为</a:t>
            </a:r>
            <a:r>
              <a:rPr lang="en-US" altLang="zh-CN" sz="2400" dirty="0"/>
              <a:t>key-value</a:t>
            </a:r>
            <a:r>
              <a:rPr lang="zh-CN" altLang="en-US" sz="2400" dirty="0"/>
              <a:t>对</a:t>
            </a:r>
            <a:r>
              <a:rPr lang="zh-CN" altLang="en-US" sz="2400" dirty="0" smtClean="0"/>
              <a:t>。</a:t>
            </a:r>
            <a:endParaRPr lang="en-US" altLang="zh-CN" sz="2400" dirty="0" smtClean="0"/>
          </a:p>
          <a:p>
            <a:r>
              <a:rPr lang="en-US" altLang="zh-CN" sz="2400" dirty="0" smtClean="0"/>
              <a:t>4.JobTracker</a:t>
            </a:r>
            <a:r>
              <a:rPr lang="zh-CN" altLang="en-US" sz="2400" dirty="0"/>
              <a:t>负责分配对应的分割块由对应的</a:t>
            </a:r>
            <a:r>
              <a:rPr lang="en-US" altLang="zh-CN" sz="2400" dirty="0" err="1"/>
              <a:t>maper</a:t>
            </a:r>
            <a:r>
              <a:rPr lang="zh-CN" altLang="en-US" sz="2400" dirty="0"/>
              <a:t>处理，同时 </a:t>
            </a:r>
            <a:r>
              <a:rPr lang="en-US" altLang="zh-CN" sz="2400" dirty="0" err="1"/>
              <a:t>RecordReader</a:t>
            </a:r>
            <a:r>
              <a:rPr lang="zh-CN" altLang="en-US" sz="2400" dirty="0"/>
              <a:t>负责读取</a:t>
            </a:r>
            <a:r>
              <a:rPr lang="en-US" altLang="zh-CN" sz="2400" dirty="0"/>
              <a:t>key-value</a:t>
            </a:r>
            <a:r>
              <a:rPr lang="zh-CN" altLang="en-US" sz="2400" dirty="0"/>
              <a:t>对值</a:t>
            </a:r>
            <a:r>
              <a:rPr lang="zh-CN" altLang="en-US" sz="2400" dirty="0" smtClean="0"/>
              <a:t>。</a:t>
            </a:r>
            <a:endParaRPr lang="zh-CN" altLang="en-US" sz="2400" dirty="0"/>
          </a:p>
        </p:txBody>
      </p:sp>
    </p:spTree>
    <p:extLst>
      <p:ext uri="{BB962C8B-B14F-4D97-AF65-F5344CB8AC3E}">
        <p14:creationId xmlns:p14="http://schemas.microsoft.com/office/powerpoint/2010/main" val="205211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2"/>
          <p:cNvSpPr>
            <a:spLocks noGrp="1" noChangeArrowheads="1"/>
          </p:cNvSpPr>
          <p:nvPr>
            <p:ph type="title" idx="10"/>
          </p:nvPr>
        </p:nvSpPr>
        <p:spPr/>
        <p:txBody>
          <a:bodyPr/>
          <a:lstStyle/>
          <a:p>
            <a:r>
              <a:rPr lang="en-US" altLang="zh-CN" dirty="0" smtClean="0"/>
              <a:t>	</a:t>
            </a:r>
            <a:r>
              <a:rPr lang="en-US" altLang="zh-CN" dirty="0" err="1" smtClean="0"/>
              <a:t>MapReduce</a:t>
            </a:r>
            <a:r>
              <a:rPr lang="zh-CN" altLang="en-US" dirty="0" smtClean="0"/>
              <a:t>各个执行阶段</a:t>
            </a:r>
          </a:p>
        </p:txBody>
      </p:sp>
      <p:pic>
        <p:nvPicPr>
          <p:cNvPr id="17411" name="Picture 2" descr="c:\users\lenovo\appdata\roaming\360se6\User Data\temp\201306081502585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414199"/>
            <a:ext cx="6429375"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矩形 4"/>
          <p:cNvSpPr>
            <a:spLocks noChangeArrowheads="1"/>
          </p:cNvSpPr>
          <p:nvPr/>
        </p:nvSpPr>
        <p:spPr bwMode="auto">
          <a:xfrm>
            <a:off x="755576" y="4366156"/>
            <a:ext cx="6731000"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dirty="0">
                <a:solidFill>
                  <a:srgbClr val="000000"/>
                </a:solidFill>
              </a:rPr>
              <a:t>HDFS </a:t>
            </a:r>
            <a:r>
              <a:rPr lang="zh-CN" altLang="en-US" sz="1500" b="0" dirty="0">
                <a:solidFill>
                  <a:srgbClr val="000000"/>
                </a:solidFill>
              </a:rPr>
              <a:t>以固定大小的</a:t>
            </a:r>
            <a:r>
              <a:rPr lang="en-US" altLang="zh-CN" sz="1500" b="0" dirty="0">
                <a:solidFill>
                  <a:srgbClr val="000000"/>
                </a:solidFill>
              </a:rPr>
              <a:t>block </a:t>
            </a:r>
            <a:r>
              <a:rPr lang="zh-CN" altLang="en-US" sz="1500" b="0" dirty="0">
                <a:solidFill>
                  <a:srgbClr val="000000"/>
                </a:solidFill>
              </a:rPr>
              <a:t>为基本单位存储数据，而对于</a:t>
            </a:r>
            <a:r>
              <a:rPr lang="en-US" altLang="zh-CN" sz="1500" b="0" dirty="0" err="1">
                <a:solidFill>
                  <a:srgbClr val="000000"/>
                </a:solidFill>
              </a:rPr>
              <a:t>MapReduce</a:t>
            </a:r>
            <a:r>
              <a:rPr lang="en-US" altLang="zh-CN" sz="1500" b="0" dirty="0">
                <a:solidFill>
                  <a:srgbClr val="000000"/>
                </a:solidFill>
              </a:rPr>
              <a:t> </a:t>
            </a:r>
            <a:r>
              <a:rPr lang="zh-CN" altLang="en-US" sz="1500" b="0" dirty="0">
                <a:solidFill>
                  <a:srgbClr val="000000"/>
                </a:solidFill>
              </a:rPr>
              <a:t>而言，其处理单位是</a:t>
            </a:r>
            <a:r>
              <a:rPr lang="en-US" altLang="zh-CN" sz="1500" b="0" dirty="0">
                <a:solidFill>
                  <a:srgbClr val="000000"/>
                </a:solidFill>
              </a:rPr>
              <a:t>split</a:t>
            </a:r>
            <a:r>
              <a:rPr lang="zh-CN" altLang="en-US" sz="1500" b="0" dirty="0">
                <a:solidFill>
                  <a:srgbClr val="000000"/>
                </a:solidFill>
              </a:rPr>
              <a:t>。</a:t>
            </a:r>
            <a:r>
              <a:rPr lang="en-US" altLang="zh-CN" sz="1500" b="0" dirty="0">
                <a:solidFill>
                  <a:srgbClr val="000000"/>
                </a:solidFill>
              </a:rPr>
              <a:t>split </a:t>
            </a:r>
            <a:r>
              <a:rPr lang="zh-CN" altLang="en-US" sz="1500" b="0" dirty="0">
                <a:solidFill>
                  <a:srgbClr val="000000"/>
                </a:solidFill>
              </a:rPr>
              <a:t>是一个逻辑概念，它只包含一些元数据信息，比如数据起始位置、数据长度、数据所在节点等。它的划分方法完全由用户自己</a:t>
            </a:r>
            <a:r>
              <a:rPr lang="zh-CN" altLang="en-US" sz="1500" b="0" dirty="0" smtClean="0">
                <a:solidFill>
                  <a:srgbClr val="000000"/>
                </a:solidFill>
              </a:rPr>
              <a:t>决定。</a:t>
            </a:r>
            <a:endParaRPr lang="en-US" altLang="zh-CN" sz="1500" b="0" dirty="0" smtClean="0">
              <a:solidFill>
                <a:srgbClr val="000000"/>
              </a:solidFill>
            </a:endParaRPr>
          </a:p>
          <a:p>
            <a:pPr defTabSz="761970" eaLnBrk="1" hangingPunct="1"/>
            <a:r>
              <a:rPr lang="zh-CN" altLang="en-US" sz="1500" b="0" dirty="0">
                <a:solidFill>
                  <a:srgbClr val="000000"/>
                </a:solidFill>
              </a:rPr>
              <a:t>大多数情况下，理想的分片大小是一个</a:t>
            </a:r>
            <a:r>
              <a:rPr lang="en-US" altLang="zh-CN" sz="1500" b="0" dirty="0">
                <a:solidFill>
                  <a:srgbClr val="000000"/>
                </a:solidFill>
              </a:rPr>
              <a:t>HDFS</a:t>
            </a:r>
            <a:r>
              <a:rPr lang="zh-CN" altLang="en-US" sz="1500" b="0" dirty="0">
                <a:solidFill>
                  <a:srgbClr val="000000"/>
                </a:solidFill>
              </a:rPr>
              <a:t>块</a:t>
            </a:r>
          </a:p>
          <a:p>
            <a:pPr defTabSz="761970" eaLnBrk="1" hangingPunct="1"/>
            <a:endParaRPr lang="zh-CN" altLang="en-US" sz="1500" b="0" dirty="0">
              <a:solidFill>
                <a:srgbClr val="000000"/>
              </a:solidFill>
            </a:endParaRPr>
          </a:p>
        </p:txBody>
      </p:sp>
      <p:sp>
        <p:nvSpPr>
          <p:cNvPr id="17413" name="TextBox 4"/>
          <p:cNvSpPr txBox="1">
            <a:spLocks noChangeArrowheads="1"/>
          </p:cNvSpPr>
          <p:nvPr/>
        </p:nvSpPr>
        <p:spPr bwMode="auto">
          <a:xfrm>
            <a:off x="1206500" y="1016001"/>
            <a:ext cx="17540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en-US" sz="1500">
                <a:solidFill>
                  <a:srgbClr val="000000"/>
                </a:solidFill>
              </a:rPr>
              <a:t>关于</a:t>
            </a:r>
            <a:r>
              <a:rPr lang="en-US" altLang="zh-CN" sz="1500">
                <a:solidFill>
                  <a:srgbClr val="000000"/>
                </a:solidFill>
              </a:rPr>
              <a:t>Split</a:t>
            </a:r>
            <a:r>
              <a:rPr lang="zh-CN" altLang="en-US" sz="1500">
                <a:solidFill>
                  <a:srgbClr val="000000"/>
                </a:solidFill>
              </a:rPr>
              <a:t>（分片）</a:t>
            </a:r>
          </a:p>
        </p:txBody>
      </p:sp>
    </p:spTree>
    <p:extLst>
      <p:ext uri="{BB962C8B-B14F-4D97-AF65-F5344CB8AC3E}">
        <p14:creationId xmlns:p14="http://schemas.microsoft.com/office/powerpoint/2010/main" val="1590520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3864273" y="751881"/>
            <a:ext cx="384996" cy="525111"/>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6" tIns="45704" rIns="91406" bIns="45704" anchor="ctr"/>
          <a:lstStyle/>
          <a:p>
            <a:pPr algn="ctr" defTabSz="816167" fontAlgn="auto">
              <a:spcBef>
                <a:spcPts val="0"/>
              </a:spcBef>
              <a:spcAft>
                <a:spcPts val="0"/>
              </a:spcAft>
              <a:defRPr/>
            </a:pPr>
            <a:r>
              <a:rPr lang="en-US" altLang="zh-CN" sz="2700" dirty="0">
                <a:solidFill>
                  <a:prstClr val="white"/>
                </a:solidFill>
                <a:ea typeface="Arial Unicode MS" panose="020B0604020202020204" pitchFamily="34" charset="-122"/>
                <a:cs typeface="Arial Unicode MS" panose="020B0604020202020204" pitchFamily="34" charset="-122"/>
              </a:rPr>
              <a:t>1</a:t>
            </a:r>
            <a:endParaRPr lang="zh-CN" altLang="en-US" sz="2700" dirty="0">
              <a:solidFill>
                <a:prstClr val="white"/>
              </a:solidFill>
              <a:ea typeface="Arial Unicode MS" panose="020B0604020202020204" pitchFamily="34" charset="-122"/>
              <a:cs typeface="Arial Unicode MS" panose="020B0604020202020204" pitchFamily="34" charset="-122"/>
            </a:endParaRPr>
          </a:p>
        </p:txBody>
      </p:sp>
      <p:grpSp>
        <p:nvGrpSpPr>
          <p:cNvPr id="21" name="组合 20"/>
          <p:cNvGrpSpPr/>
          <p:nvPr/>
        </p:nvGrpSpPr>
        <p:grpSpPr>
          <a:xfrm>
            <a:off x="4507992" y="751874"/>
            <a:ext cx="4096456" cy="525117"/>
            <a:chOff x="6315199" y="2410177"/>
            <a:chExt cx="4597249" cy="630285"/>
          </a:xfrm>
        </p:grpSpPr>
        <p:sp>
          <p:nvSpPr>
            <p:cNvPr id="22" name="圆角矩形 21"/>
            <p:cNvSpPr/>
            <p:nvPr/>
          </p:nvSpPr>
          <p:spPr>
            <a:xfrm>
              <a:off x="6315199" y="2410177"/>
              <a:ext cx="4597249" cy="6302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defTabSz="816167" fontAlgn="auto">
                <a:spcBef>
                  <a:spcPts val="0"/>
                </a:spcBef>
                <a:spcAft>
                  <a:spcPts val="0"/>
                </a:spcAft>
                <a:defRPr/>
              </a:pPr>
              <a:endParaRPr lang="zh-CN" altLang="en-US" sz="2700" b="0" dirty="0">
                <a:solidFill>
                  <a:prstClr val="white"/>
                </a:solidFill>
                <a:ea typeface="Arial Unicode MS" panose="020B0604020202020204" pitchFamily="34" charset="-122"/>
                <a:cs typeface="Arial Unicode MS" panose="020B0604020202020204" pitchFamily="34" charset="-122"/>
              </a:endParaRPr>
            </a:p>
          </p:txBody>
        </p:sp>
        <p:sp>
          <p:nvSpPr>
            <p:cNvPr id="23" name="矩形 22"/>
            <p:cNvSpPr/>
            <p:nvPr/>
          </p:nvSpPr>
          <p:spPr>
            <a:xfrm>
              <a:off x="6400533" y="2465761"/>
              <a:ext cx="4127924" cy="517232"/>
            </a:xfrm>
            <a:prstGeom prst="rect">
              <a:avLst/>
            </a:prstGeom>
          </p:spPr>
          <p:txBody>
            <a:bodyPr wrap="square" lIns="121960" tIns="60980" rIns="121960" bIns="60980">
              <a:spAutoFit/>
            </a:bodyPr>
            <a:lstStyle/>
            <a:p>
              <a:pPr defTabSz="816167" fontAlgn="auto">
                <a:spcBef>
                  <a:spcPts val="0"/>
                </a:spcBef>
                <a:spcAft>
                  <a:spcPts val="0"/>
                </a:spcAft>
                <a:defRPr/>
              </a:pPr>
              <a:r>
                <a:rPr lang="en-US" altLang="zh-CN" sz="2000" kern="100" dirty="0" err="1">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MapReduce</a:t>
              </a:r>
              <a:r>
                <a:rPr lang="zh-CN" altLang="en-US" sz="20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概述</a:t>
              </a:r>
            </a:p>
          </p:txBody>
        </p:sp>
      </p:grpSp>
      <p:sp>
        <p:nvSpPr>
          <p:cNvPr id="36" name="矩形 35"/>
          <p:cNvSpPr/>
          <p:nvPr/>
        </p:nvSpPr>
        <p:spPr>
          <a:xfrm>
            <a:off x="-80191" y="29"/>
            <a:ext cx="2602693" cy="5714999"/>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34" tIns="34266" rIns="68534" bIns="34266" numCol="1" spcCol="0" rtlCol="0" fromWordArt="0" anchor="ctr" anchorCtr="0" forceAA="0" compatLnSpc="1">
            <a:noAutofit/>
          </a:bodyPr>
          <a:lstStyle/>
          <a:p>
            <a:pPr algn="ctr" defTabSz="816167" fontAlgn="auto">
              <a:spcBef>
                <a:spcPts val="0"/>
              </a:spcBef>
              <a:spcAft>
                <a:spcPts val="0"/>
              </a:spcAft>
            </a:pPr>
            <a:endParaRPr lang="zh-CN" altLang="en-US" sz="1600" b="0">
              <a:solidFill>
                <a:prstClr val="black"/>
              </a:solidFill>
            </a:endParaRPr>
          </a:p>
        </p:txBody>
      </p:sp>
      <p:sp>
        <p:nvSpPr>
          <p:cNvPr id="37" name="TextBox 36"/>
          <p:cNvSpPr txBox="1"/>
          <p:nvPr/>
        </p:nvSpPr>
        <p:spPr>
          <a:xfrm>
            <a:off x="145917" y="1849238"/>
            <a:ext cx="2106509" cy="646286"/>
          </a:xfrm>
          <a:prstGeom prst="rect">
            <a:avLst/>
          </a:prstGeom>
          <a:noFill/>
        </p:spPr>
        <p:txBody>
          <a:bodyPr wrap="square" lIns="91397" tIns="45698" rIns="91397" bIns="45698">
            <a:spAutoFit/>
          </a:bodyPr>
          <a:lstStyle/>
          <a:p>
            <a:pPr algn="r" defTabSz="816167" fontAlgn="auto">
              <a:spcBef>
                <a:spcPts val="0"/>
              </a:spcBef>
              <a:spcAft>
                <a:spcPts val="0"/>
              </a:spcAft>
              <a:defRPr/>
            </a:pPr>
            <a:r>
              <a:rPr lang="zh-CN" altLang="en-US" sz="3600" spc="150" dirty="0">
                <a:solidFill>
                  <a:prstClr val="white"/>
                </a:solidFill>
                <a:latin typeface="微软雅黑" panose="020B0503020204020204" pitchFamily="34" charset="-122"/>
                <a:ea typeface="微软雅黑" panose="020B0503020204020204" pitchFamily="34" charset="-122"/>
              </a:rPr>
              <a:t>目录 </a:t>
            </a:r>
            <a:endParaRPr lang="en-US" altLang="zh-CN" sz="3600" spc="150" dirty="0">
              <a:solidFill>
                <a:prstClr val="white"/>
              </a:solidFill>
              <a:latin typeface="微软雅黑" panose="020B0503020204020204" pitchFamily="34" charset="-122"/>
              <a:ea typeface="微软雅黑" panose="020B0503020204020204" pitchFamily="34" charset="-122"/>
            </a:endParaRPr>
          </a:p>
        </p:txBody>
      </p:sp>
      <p:sp>
        <p:nvSpPr>
          <p:cNvPr id="38" name="下箭头 37"/>
          <p:cNvSpPr/>
          <p:nvPr/>
        </p:nvSpPr>
        <p:spPr>
          <a:xfrm rot="16200000">
            <a:off x="2892426" y="640830"/>
            <a:ext cx="479942" cy="747207"/>
          </a:xfrm>
          <a:prstGeom prst="downArrow">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34" tIns="34266" rIns="68534" bIns="34266" rtlCol="0" anchor="ctr"/>
          <a:lstStyle/>
          <a:p>
            <a:pPr algn="ctr" defTabSz="816167" fontAlgn="auto">
              <a:spcBef>
                <a:spcPts val="0"/>
              </a:spcBef>
              <a:spcAft>
                <a:spcPts val="0"/>
              </a:spcAft>
            </a:pPr>
            <a:endParaRPr lang="zh-CN" altLang="en-US" sz="1600" b="0">
              <a:solidFill>
                <a:prstClr val="white"/>
              </a:solidFill>
            </a:endParaRPr>
          </a:p>
        </p:txBody>
      </p:sp>
      <p:sp>
        <p:nvSpPr>
          <p:cNvPr id="40" name="圆角矩形 39"/>
          <p:cNvSpPr/>
          <p:nvPr/>
        </p:nvSpPr>
        <p:spPr>
          <a:xfrm>
            <a:off x="3864272" y="1419680"/>
            <a:ext cx="384996" cy="525111"/>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6" tIns="45704" rIns="91406" bIns="45704" anchor="ctr"/>
          <a:lstStyle/>
          <a:p>
            <a:pPr algn="ctr" defTabSz="816167" fontAlgn="auto">
              <a:spcBef>
                <a:spcPts val="0"/>
              </a:spcBef>
              <a:spcAft>
                <a:spcPts val="0"/>
              </a:spcAft>
              <a:defRPr/>
            </a:pPr>
            <a:r>
              <a:rPr lang="en-US" altLang="zh-CN" sz="2700" dirty="0" smtClean="0">
                <a:solidFill>
                  <a:prstClr val="white"/>
                </a:solidFill>
                <a:ea typeface="Arial Unicode MS" panose="020B0604020202020204" pitchFamily="34" charset="-122"/>
                <a:cs typeface="Arial Unicode MS" panose="020B0604020202020204" pitchFamily="34" charset="-122"/>
              </a:rPr>
              <a:t>2</a:t>
            </a:r>
            <a:endParaRPr lang="zh-CN" altLang="en-US" sz="2700" dirty="0">
              <a:solidFill>
                <a:prstClr val="white"/>
              </a:solidFill>
              <a:ea typeface="Arial Unicode MS" panose="020B0604020202020204" pitchFamily="34" charset="-122"/>
              <a:cs typeface="Arial Unicode MS" panose="020B0604020202020204" pitchFamily="34" charset="-122"/>
            </a:endParaRPr>
          </a:p>
        </p:txBody>
      </p:sp>
      <p:grpSp>
        <p:nvGrpSpPr>
          <p:cNvPr id="41" name="组合 40"/>
          <p:cNvGrpSpPr/>
          <p:nvPr/>
        </p:nvGrpSpPr>
        <p:grpSpPr>
          <a:xfrm>
            <a:off x="4507992" y="1419673"/>
            <a:ext cx="4096456" cy="525117"/>
            <a:chOff x="6315199" y="2410177"/>
            <a:chExt cx="4597249" cy="630285"/>
          </a:xfrm>
        </p:grpSpPr>
        <p:sp>
          <p:nvSpPr>
            <p:cNvPr id="42" name="圆角矩形 41"/>
            <p:cNvSpPr/>
            <p:nvPr/>
          </p:nvSpPr>
          <p:spPr>
            <a:xfrm>
              <a:off x="6315199" y="2410177"/>
              <a:ext cx="4597249" cy="6302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defTabSz="816167" fontAlgn="auto">
                <a:spcBef>
                  <a:spcPts val="0"/>
                </a:spcBef>
                <a:spcAft>
                  <a:spcPts val="0"/>
                </a:spcAft>
                <a:defRPr/>
              </a:pPr>
              <a:endParaRPr lang="zh-CN" altLang="en-US" sz="2700" b="0" dirty="0">
                <a:solidFill>
                  <a:prstClr val="white"/>
                </a:solidFill>
                <a:ea typeface="Arial Unicode MS" panose="020B0604020202020204" pitchFamily="34" charset="-122"/>
                <a:cs typeface="Arial Unicode MS" panose="020B0604020202020204" pitchFamily="34" charset="-122"/>
              </a:endParaRPr>
            </a:p>
          </p:txBody>
        </p:sp>
        <p:sp>
          <p:nvSpPr>
            <p:cNvPr id="43" name="矩形 42"/>
            <p:cNvSpPr/>
            <p:nvPr/>
          </p:nvSpPr>
          <p:spPr>
            <a:xfrm>
              <a:off x="6400532" y="2465761"/>
              <a:ext cx="4350294" cy="517232"/>
            </a:xfrm>
            <a:prstGeom prst="rect">
              <a:avLst/>
            </a:prstGeom>
          </p:spPr>
          <p:txBody>
            <a:bodyPr wrap="square" lIns="121960" tIns="60980" rIns="121960" bIns="60980">
              <a:spAutoFit/>
            </a:bodyPr>
            <a:lstStyle/>
            <a:p>
              <a:pPr defTabSz="816167" fontAlgn="auto">
                <a:spcBef>
                  <a:spcPts val="0"/>
                </a:spcBef>
                <a:spcAft>
                  <a:spcPts val="0"/>
                </a:spcAft>
                <a:defRPr/>
              </a:pPr>
              <a:r>
                <a:rPr lang="en-US" altLang="zh-CN" sz="2000" kern="100" dirty="0" err="1"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MapReduce</a:t>
              </a:r>
              <a:r>
                <a:rPr lang="zh-CN" altLang="en-US" sz="2000"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体系结构</a:t>
              </a:r>
              <a:endParaRPr lang="zh-CN" altLang="en-US" sz="20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4" name="圆角矩形 43"/>
          <p:cNvSpPr/>
          <p:nvPr/>
        </p:nvSpPr>
        <p:spPr>
          <a:xfrm>
            <a:off x="3859682" y="2064633"/>
            <a:ext cx="384996" cy="525111"/>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6" tIns="45704" rIns="91406" bIns="45704" anchor="ctr"/>
          <a:lstStyle/>
          <a:p>
            <a:pPr algn="ctr" defTabSz="816167" fontAlgn="auto">
              <a:spcBef>
                <a:spcPts val="0"/>
              </a:spcBef>
              <a:spcAft>
                <a:spcPts val="0"/>
              </a:spcAft>
              <a:defRPr/>
            </a:pPr>
            <a:r>
              <a:rPr lang="en-US" altLang="zh-CN" sz="2700" dirty="0" smtClean="0">
                <a:solidFill>
                  <a:prstClr val="white"/>
                </a:solidFill>
                <a:ea typeface="Arial Unicode MS" panose="020B0604020202020204" pitchFamily="34" charset="-122"/>
                <a:cs typeface="Arial Unicode MS" panose="020B0604020202020204" pitchFamily="34" charset="-122"/>
              </a:rPr>
              <a:t>3</a:t>
            </a:r>
            <a:endParaRPr lang="zh-CN" altLang="en-US" sz="2700" dirty="0">
              <a:solidFill>
                <a:prstClr val="white"/>
              </a:solidFill>
              <a:ea typeface="Arial Unicode MS" panose="020B0604020202020204" pitchFamily="34" charset="-122"/>
              <a:cs typeface="Arial Unicode MS" panose="020B0604020202020204" pitchFamily="34" charset="-122"/>
            </a:endParaRPr>
          </a:p>
        </p:txBody>
      </p:sp>
      <p:grpSp>
        <p:nvGrpSpPr>
          <p:cNvPr id="45" name="组合 44"/>
          <p:cNvGrpSpPr/>
          <p:nvPr/>
        </p:nvGrpSpPr>
        <p:grpSpPr>
          <a:xfrm>
            <a:off x="4572000" y="2785492"/>
            <a:ext cx="4101047" cy="784228"/>
            <a:chOff x="6230563" y="2411119"/>
            <a:chExt cx="4602402" cy="941289"/>
          </a:xfrm>
        </p:grpSpPr>
        <p:sp>
          <p:nvSpPr>
            <p:cNvPr id="46" name="圆角矩形 45"/>
            <p:cNvSpPr/>
            <p:nvPr/>
          </p:nvSpPr>
          <p:spPr>
            <a:xfrm>
              <a:off x="6230563" y="2411119"/>
              <a:ext cx="4602402" cy="6302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defTabSz="816167" fontAlgn="auto">
                <a:spcBef>
                  <a:spcPts val="0"/>
                </a:spcBef>
                <a:spcAft>
                  <a:spcPts val="0"/>
                </a:spcAft>
                <a:defRPr/>
              </a:pPr>
              <a:endParaRPr lang="zh-CN" altLang="en-US" sz="2700" b="0" dirty="0">
                <a:solidFill>
                  <a:prstClr val="white"/>
                </a:solidFill>
                <a:ea typeface="Arial Unicode MS" panose="020B0604020202020204" pitchFamily="34" charset="-122"/>
                <a:cs typeface="Arial Unicode MS" panose="020B0604020202020204" pitchFamily="34" charset="-122"/>
              </a:endParaRPr>
            </a:p>
          </p:txBody>
        </p:sp>
        <p:sp>
          <p:nvSpPr>
            <p:cNvPr id="47" name="矩形 46"/>
            <p:cNvSpPr/>
            <p:nvPr/>
          </p:nvSpPr>
          <p:spPr>
            <a:xfrm>
              <a:off x="6400532" y="2465760"/>
              <a:ext cx="4127923" cy="886648"/>
            </a:xfrm>
            <a:prstGeom prst="rect">
              <a:avLst/>
            </a:prstGeom>
          </p:spPr>
          <p:txBody>
            <a:bodyPr wrap="square" lIns="121960" tIns="60980" rIns="121960" bIns="60980">
              <a:spAutoFit/>
            </a:bodyPr>
            <a:lstStyle/>
            <a:p>
              <a:pPr defTabSz="816167" fontAlgn="auto">
                <a:spcBef>
                  <a:spcPts val="0"/>
                </a:spcBef>
                <a:spcAft>
                  <a:spcPts val="0"/>
                </a:spcAft>
                <a:defRPr/>
              </a:pPr>
              <a:r>
                <a:rPr lang="en-US" altLang="zh-CN" sz="2000" kern="100" dirty="0" err="1"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MapReduce</a:t>
              </a:r>
              <a:r>
                <a:rPr lang="zh-CN" altLang="en-US" sz="2000"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运行模式</a:t>
              </a:r>
              <a:endParaRPr lang="en-US" altLang="zh-CN" sz="2000"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a:p>
              <a:pPr defTabSz="816167" fontAlgn="auto">
                <a:spcBef>
                  <a:spcPts val="0"/>
                </a:spcBef>
                <a:spcAft>
                  <a:spcPts val="0"/>
                </a:spcAft>
                <a:defRPr/>
              </a:pPr>
              <a:endParaRPr lang="zh-CN" altLang="en-US" sz="20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 name="圆角矩形 16"/>
          <p:cNvSpPr/>
          <p:nvPr/>
        </p:nvSpPr>
        <p:spPr>
          <a:xfrm>
            <a:off x="3851920" y="3577580"/>
            <a:ext cx="384996" cy="525111"/>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6" tIns="45704" rIns="91406" bIns="45704" anchor="ctr"/>
          <a:lstStyle/>
          <a:p>
            <a:pPr algn="ctr" defTabSz="816167" fontAlgn="auto">
              <a:spcBef>
                <a:spcPts val="0"/>
              </a:spcBef>
              <a:spcAft>
                <a:spcPts val="0"/>
              </a:spcAft>
              <a:defRPr/>
            </a:pPr>
            <a:r>
              <a:rPr lang="en-US" altLang="zh-CN" sz="2700" dirty="0" smtClean="0">
                <a:solidFill>
                  <a:prstClr val="white"/>
                </a:solidFill>
                <a:ea typeface="Arial Unicode MS" panose="020B0604020202020204" pitchFamily="34" charset="-122"/>
                <a:cs typeface="Arial Unicode MS" panose="020B0604020202020204" pitchFamily="34" charset="-122"/>
              </a:rPr>
              <a:t>5</a:t>
            </a:r>
            <a:endParaRPr lang="zh-CN" altLang="en-US" sz="2700" dirty="0">
              <a:solidFill>
                <a:prstClr val="white"/>
              </a:solidFill>
              <a:ea typeface="Arial Unicode MS" panose="020B0604020202020204" pitchFamily="34" charset="-122"/>
              <a:cs typeface="Arial Unicode MS" panose="020B0604020202020204" pitchFamily="34" charset="-122"/>
            </a:endParaRPr>
          </a:p>
        </p:txBody>
      </p:sp>
      <p:grpSp>
        <p:nvGrpSpPr>
          <p:cNvPr id="18" name="组合 17"/>
          <p:cNvGrpSpPr/>
          <p:nvPr/>
        </p:nvGrpSpPr>
        <p:grpSpPr>
          <a:xfrm>
            <a:off x="4499992" y="3505571"/>
            <a:ext cx="4096456" cy="525117"/>
            <a:chOff x="6476821" y="1891600"/>
            <a:chExt cx="4597249" cy="630285"/>
          </a:xfrm>
        </p:grpSpPr>
        <p:sp>
          <p:nvSpPr>
            <p:cNvPr id="19" name="圆角矩形 18"/>
            <p:cNvSpPr/>
            <p:nvPr/>
          </p:nvSpPr>
          <p:spPr>
            <a:xfrm>
              <a:off x="6476821" y="1891600"/>
              <a:ext cx="4597249" cy="6302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defTabSz="816167" fontAlgn="auto">
                <a:spcBef>
                  <a:spcPts val="0"/>
                </a:spcBef>
                <a:spcAft>
                  <a:spcPts val="0"/>
                </a:spcAft>
                <a:defRPr/>
              </a:pPr>
              <a:endParaRPr lang="zh-CN" altLang="en-US" sz="2700" b="0" dirty="0">
                <a:solidFill>
                  <a:prstClr val="white"/>
                </a:solidFill>
                <a:ea typeface="Arial Unicode MS" panose="020B0604020202020204" pitchFamily="34" charset="-122"/>
                <a:cs typeface="Arial Unicode MS" panose="020B0604020202020204" pitchFamily="34" charset="-122"/>
              </a:endParaRPr>
            </a:p>
          </p:txBody>
        </p:sp>
        <p:sp>
          <p:nvSpPr>
            <p:cNvPr id="24" name="矩形 23"/>
            <p:cNvSpPr/>
            <p:nvPr/>
          </p:nvSpPr>
          <p:spPr>
            <a:xfrm>
              <a:off x="6557631" y="1891600"/>
              <a:ext cx="4350294" cy="517232"/>
            </a:xfrm>
            <a:prstGeom prst="rect">
              <a:avLst/>
            </a:prstGeom>
          </p:spPr>
          <p:txBody>
            <a:bodyPr wrap="square" lIns="121960" tIns="60980" rIns="121960" bIns="60980">
              <a:spAutoFit/>
            </a:bodyPr>
            <a:lstStyle/>
            <a:p>
              <a:pPr defTabSz="816167" fontAlgn="auto">
                <a:spcBef>
                  <a:spcPts val="0"/>
                </a:spcBef>
                <a:spcAft>
                  <a:spcPts val="0"/>
                </a:spcAft>
                <a:defRPr/>
              </a:pPr>
              <a:r>
                <a:rPr lang="en-US" altLang="zh-CN" sz="2000" kern="100" dirty="0" err="1"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MapReduce</a:t>
              </a:r>
              <a:r>
                <a:rPr lang="zh-CN" altLang="en-US" sz="2000" kern="100" dirty="0" smtClean="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编程案例</a:t>
              </a:r>
              <a:endParaRPr lang="zh-CN" altLang="en-US" sz="20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圆角矩形 24"/>
          <p:cNvSpPr/>
          <p:nvPr/>
        </p:nvSpPr>
        <p:spPr>
          <a:xfrm>
            <a:off x="3851920" y="2785492"/>
            <a:ext cx="384996" cy="525111"/>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6" tIns="45704" rIns="91406" bIns="45704" anchor="ctr"/>
          <a:lstStyle/>
          <a:p>
            <a:pPr algn="ctr" defTabSz="816167" fontAlgn="auto">
              <a:spcBef>
                <a:spcPts val="0"/>
              </a:spcBef>
              <a:spcAft>
                <a:spcPts val="0"/>
              </a:spcAft>
              <a:defRPr/>
            </a:pPr>
            <a:r>
              <a:rPr lang="en-US" altLang="zh-CN" sz="2700" dirty="0" smtClean="0">
                <a:solidFill>
                  <a:prstClr val="white"/>
                </a:solidFill>
                <a:ea typeface="Arial Unicode MS" panose="020B0604020202020204" pitchFamily="34" charset="-122"/>
                <a:cs typeface="Arial Unicode MS" panose="020B0604020202020204" pitchFamily="34" charset="-122"/>
              </a:rPr>
              <a:t>4</a:t>
            </a:r>
            <a:endParaRPr lang="zh-CN" altLang="en-US" sz="2700" dirty="0">
              <a:solidFill>
                <a:prstClr val="white"/>
              </a:solidFill>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4499992" y="2065412"/>
            <a:ext cx="4101047" cy="784228"/>
            <a:chOff x="6230563" y="2411119"/>
            <a:chExt cx="4602402" cy="941289"/>
          </a:xfrm>
        </p:grpSpPr>
        <p:sp>
          <p:nvSpPr>
            <p:cNvPr id="27" name="圆角矩形 26"/>
            <p:cNvSpPr/>
            <p:nvPr/>
          </p:nvSpPr>
          <p:spPr>
            <a:xfrm>
              <a:off x="6230563" y="2411119"/>
              <a:ext cx="4602402" cy="6302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defTabSz="816167" fontAlgn="auto">
                <a:spcBef>
                  <a:spcPts val="0"/>
                </a:spcBef>
                <a:spcAft>
                  <a:spcPts val="0"/>
                </a:spcAft>
                <a:defRPr/>
              </a:pPr>
              <a:endParaRPr lang="zh-CN" altLang="en-US" sz="2700" b="0" dirty="0">
                <a:solidFill>
                  <a:prstClr val="white"/>
                </a:solidFill>
                <a:ea typeface="Arial Unicode MS" panose="020B0604020202020204" pitchFamily="34" charset="-122"/>
                <a:cs typeface="Arial Unicode MS" panose="020B0604020202020204" pitchFamily="34" charset="-122"/>
              </a:endParaRPr>
            </a:p>
          </p:txBody>
        </p:sp>
        <p:sp>
          <p:nvSpPr>
            <p:cNvPr id="28" name="矩形 27"/>
            <p:cNvSpPr/>
            <p:nvPr/>
          </p:nvSpPr>
          <p:spPr>
            <a:xfrm>
              <a:off x="6400532" y="2465760"/>
              <a:ext cx="4127923" cy="886648"/>
            </a:xfrm>
            <a:prstGeom prst="rect">
              <a:avLst/>
            </a:prstGeom>
          </p:spPr>
          <p:txBody>
            <a:bodyPr wrap="square" lIns="121960" tIns="60980" rIns="121960" bIns="60980">
              <a:spAutoFit/>
            </a:bodyPr>
            <a:lstStyle/>
            <a:p>
              <a:pPr defTabSz="816167" fontAlgn="auto">
                <a:spcBef>
                  <a:spcPts val="0"/>
                </a:spcBef>
                <a:spcAft>
                  <a:spcPts val="0"/>
                </a:spcAft>
                <a:defRPr/>
              </a:pPr>
              <a:r>
                <a:rPr lang="en-US" altLang="zh-CN" sz="2000" kern="100" dirty="0" err="1">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MapReduce</a:t>
              </a:r>
              <a:r>
                <a:rPr lang="zh-CN" altLang="en-US" sz="20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工作原理</a:t>
              </a:r>
            </a:p>
            <a:p>
              <a:pPr defTabSz="816167" fontAlgn="auto">
                <a:spcBef>
                  <a:spcPts val="0"/>
                </a:spcBef>
                <a:spcAft>
                  <a:spcPts val="0"/>
                </a:spcAft>
                <a:defRPr/>
              </a:pPr>
              <a:endParaRPr lang="zh-CN" altLang="en-US" sz="2000"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478561601"/>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2"/>
          <p:cNvSpPr>
            <a:spLocks noGrp="1" noChangeArrowheads="1"/>
          </p:cNvSpPr>
          <p:nvPr>
            <p:ph type="title" idx="10"/>
          </p:nvPr>
        </p:nvSpPr>
        <p:spPr/>
        <p:txBody>
          <a:bodyPr/>
          <a:lstStyle/>
          <a:p>
            <a:r>
              <a:rPr lang="en-US" altLang="zh-CN" dirty="0" smtClean="0"/>
              <a:t>	</a:t>
            </a:r>
            <a:r>
              <a:rPr lang="en-US" altLang="zh-CN" dirty="0" err="1" smtClean="0"/>
              <a:t>MapReduce</a:t>
            </a:r>
            <a:r>
              <a:rPr lang="zh-CN" altLang="en-US" dirty="0" smtClean="0"/>
              <a:t>各个执行阶段</a:t>
            </a:r>
          </a:p>
        </p:txBody>
      </p:sp>
      <p:sp>
        <p:nvSpPr>
          <p:cNvPr id="18435" name="TextBox 3"/>
          <p:cNvSpPr txBox="1">
            <a:spLocks noChangeArrowheads="1"/>
          </p:cNvSpPr>
          <p:nvPr/>
        </p:nvSpPr>
        <p:spPr bwMode="auto">
          <a:xfrm>
            <a:off x="1460500" y="3259667"/>
            <a:ext cx="6159500"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a:solidFill>
                  <a:srgbClr val="000000"/>
                </a:solidFill>
              </a:rPr>
              <a:t>Reduce</a:t>
            </a:r>
            <a:r>
              <a:rPr lang="zh-CN" altLang="en-US" sz="1500">
                <a:solidFill>
                  <a:srgbClr val="000000"/>
                </a:solidFill>
              </a:rPr>
              <a:t>任务的数量</a:t>
            </a:r>
            <a:endParaRPr lang="en-US" altLang="zh-CN" sz="1500">
              <a:solidFill>
                <a:srgbClr val="000000"/>
              </a:solidFill>
            </a:endParaRPr>
          </a:p>
          <a:p>
            <a:pPr defTabSz="761970" eaLnBrk="1" hangingPunct="1">
              <a:buFont typeface="Arial" panose="020B0604020202020204" pitchFamily="34" charset="0"/>
              <a:buChar char="•"/>
            </a:pPr>
            <a:r>
              <a:rPr lang="zh-CN" altLang="en-US" sz="1500" b="0">
                <a:solidFill>
                  <a:srgbClr val="000000"/>
                </a:solidFill>
              </a:rPr>
              <a:t>最优的</a:t>
            </a:r>
            <a:r>
              <a:rPr lang="en-US" altLang="zh-CN" sz="1500" b="0">
                <a:solidFill>
                  <a:srgbClr val="000000"/>
                </a:solidFill>
              </a:rPr>
              <a:t>Reduce</a:t>
            </a:r>
            <a:r>
              <a:rPr lang="zh-CN" altLang="en-US" sz="1500" b="0">
                <a:solidFill>
                  <a:srgbClr val="000000"/>
                </a:solidFill>
              </a:rPr>
              <a:t>任务个数取决于集群中可用的</a:t>
            </a:r>
            <a:r>
              <a:rPr lang="en-US" altLang="zh-CN" sz="1500" b="0">
                <a:solidFill>
                  <a:srgbClr val="000000"/>
                </a:solidFill>
              </a:rPr>
              <a:t>reduce</a:t>
            </a:r>
            <a:r>
              <a:rPr lang="zh-CN" altLang="en-US" sz="1500" b="0">
                <a:solidFill>
                  <a:srgbClr val="000000"/>
                </a:solidFill>
              </a:rPr>
              <a:t>任务槽</a:t>
            </a:r>
            <a:r>
              <a:rPr lang="en-US" altLang="zh-CN" sz="1500" b="0">
                <a:solidFill>
                  <a:srgbClr val="000000"/>
                </a:solidFill>
              </a:rPr>
              <a:t>(slot)</a:t>
            </a:r>
            <a:r>
              <a:rPr lang="zh-CN" altLang="en-US" sz="1500" b="0">
                <a:solidFill>
                  <a:srgbClr val="000000"/>
                </a:solidFill>
              </a:rPr>
              <a:t>的数目</a:t>
            </a:r>
            <a:endParaRPr lang="en-US" altLang="zh-CN" sz="1500" b="0">
              <a:solidFill>
                <a:srgbClr val="000000"/>
              </a:solidFill>
            </a:endParaRPr>
          </a:p>
          <a:p>
            <a:pPr defTabSz="761970" eaLnBrk="1" hangingPunct="1">
              <a:buFont typeface="Arial" panose="020B0604020202020204" pitchFamily="34" charset="0"/>
              <a:buChar char="•"/>
            </a:pPr>
            <a:r>
              <a:rPr lang="zh-CN" altLang="en-US" sz="1500" b="0">
                <a:solidFill>
                  <a:srgbClr val="000000"/>
                </a:solidFill>
              </a:rPr>
              <a:t>通常设置比</a:t>
            </a:r>
            <a:r>
              <a:rPr lang="en-US" altLang="zh-CN" sz="1500" b="0">
                <a:solidFill>
                  <a:srgbClr val="000000"/>
                </a:solidFill>
              </a:rPr>
              <a:t>reduce</a:t>
            </a:r>
            <a:r>
              <a:rPr lang="zh-CN" altLang="en-US" sz="1500" b="0">
                <a:solidFill>
                  <a:srgbClr val="000000"/>
                </a:solidFill>
              </a:rPr>
              <a:t>任务槽数目稍微小一些的</a:t>
            </a:r>
            <a:r>
              <a:rPr lang="en-US" altLang="zh-CN" sz="1500" b="0">
                <a:solidFill>
                  <a:srgbClr val="000000"/>
                </a:solidFill>
              </a:rPr>
              <a:t>Reduce</a:t>
            </a:r>
            <a:r>
              <a:rPr lang="zh-CN" altLang="en-US" sz="1500" b="0">
                <a:solidFill>
                  <a:srgbClr val="000000"/>
                </a:solidFill>
              </a:rPr>
              <a:t>任务个数（这样可以预留一些系统资源处理可能发生的错误）</a:t>
            </a:r>
            <a:endParaRPr lang="en-US" altLang="zh-CN" sz="1500" b="0">
              <a:solidFill>
                <a:srgbClr val="000000"/>
              </a:solidFill>
            </a:endParaRPr>
          </a:p>
          <a:p>
            <a:pPr defTabSz="761970" eaLnBrk="1" hangingPunct="1"/>
            <a:endParaRPr lang="zh-CN" altLang="en-US" sz="1500" b="0">
              <a:solidFill>
                <a:srgbClr val="000000"/>
              </a:solidFill>
            </a:endParaRPr>
          </a:p>
        </p:txBody>
      </p:sp>
      <p:sp>
        <p:nvSpPr>
          <p:cNvPr id="18436" name="矩形 4"/>
          <p:cNvSpPr>
            <a:spLocks noChangeArrowheads="1"/>
          </p:cNvSpPr>
          <p:nvPr/>
        </p:nvSpPr>
        <p:spPr bwMode="auto">
          <a:xfrm>
            <a:off x="1460500" y="1016000"/>
            <a:ext cx="60960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dirty="0">
                <a:solidFill>
                  <a:srgbClr val="000000"/>
                </a:solidFill>
              </a:rPr>
              <a:t>Map</a:t>
            </a:r>
            <a:r>
              <a:rPr lang="zh-CN" altLang="en-US" sz="1500" dirty="0">
                <a:solidFill>
                  <a:srgbClr val="000000"/>
                </a:solidFill>
              </a:rPr>
              <a:t>任务的数量</a:t>
            </a:r>
            <a:endParaRPr lang="en-US" altLang="zh-CN" sz="1500" dirty="0">
              <a:solidFill>
                <a:srgbClr val="000000"/>
              </a:solidFill>
            </a:endParaRPr>
          </a:p>
          <a:p>
            <a:pPr defTabSz="761970" eaLnBrk="1" hangingPunct="1">
              <a:buFont typeface="Arial" panose="020B0604020202020204" pitchFamily="34" charset="0"/>
              <a:buChar char="•"/>
            </a:pPr>
            <a:r>
              <a:rPr lang="en-US" altLang="zh-CN" sz="1500" b="0" dirty="0">
                <a:solidFill>
                  <a:srgbClr val="000000"/>
                </a:solidFill>
              </a:rPr>
              <a:t>Hadoop</a:t>
            </a:r>
            <a:r>
              <a:rPr lang="zh-CN" altLang="en-US" sz="1500" b="0" dirty="0">
                <a:solidFill>
                  <a:srgbClr val="000000"/>
                </a:solidFill>
              </a:rPr>
              <a:t>为每个</a:t>
            </a:r>
            <a:r>
              <a:rPr lang="en-US" altLang="zh-CN" sz="1500" b="0" dirty="0">
                <a:solidFill>
                  <a:srgbClr val="000000"/>
                </a:solidFill>
              </a:rPr>
              <a:t>split</a:t>
            </a:r>
            <a:r>
              <a:rPr lang="zh-CN" altLang="en-US" sz="1500" b="0" dirty="0">
                <a:solidFill>
                  <a:srgbClr val="000000"/>
                </a:solidFill>
              </a:rPr>
              <a:t>创建一个</a:t>
            </a:r>
            <a:r>
              <a:rPr lang="en-US" altLang="zh-CN" sz="1500" b="0" dirty="0">
                <a:solidFill>
                  <a:srgbClr val="000000"/>
                </a:solidFill>
              </a:rPr>
              <a:t>Map</a:t>
            </a:r>
            <a:r>
              <a:rPr lang="zh-CN" altLang="en-US" sz="1500" b="0" dirty="0">
                <a:solidFill>
                  <a:srgbClr val="000000"/>
                </a:solidFill>
              </a:rPr>
              <a:t>任务，</a:t>
            </a:r>
            <a:r>
              <a:rPr lang="en-US" altLang="zh-CN" sz="1500" b="0" dirty="0">
                <a:solidFill>
                  <a:srgbClr val="000000"/>
                </a:solidFill>
              </a:rPr>
              <a:t>split </a:t>
            </a:r>
            <a:r>
              <a:rPr lang="zh-CN" altLang="en-US" sz="1500" b="0" dirty="0">
                <a:solidFill>
                  <a:srgbClr val="000000"/>
                </a:solidFill>
              </a:rPr>
              <a:t>的多少决定了</a:t>
            </a:r>
            <a:r>
              <a:rPr lang="en-US" altLang="zh-CN" sz="1500" b="0" dirty="0">
                <a:solidFill>
                  <a:srgbClr val="000000"/>
                </a:solidFill>
              </a:rPr>
              <a:t>Map</a:t>
            </a:r>
            <a:r>
              <a:rPr lang="zh-CN" altLang="en-US" sz="1500" b="0" dirty="0">
                <a:solidFill>
                  <a:srgbClr val="000000"/>
                </a:solidFill>
              </a:rPr>
              <a:t>任务的数目。大多数情况下，理想的分片大小是一个</a:t>
            </a:r>
            <a:r>
              <a:rPr lang="en-US" altLang="zh-CN" sz="1500" b="0" dirty="0">
                <a:solidFill>
                  <a:srgbClr val="000000"/>
                </a:solidFill>
              </a:rPr>
              <a:t>HDFS</a:t>
            </a:r>
            <a:r>
              <a:rPr lang="zh-CN" altLang="en-US" sz="1500" b="0" dirty="0">
                <a:solidFill>
                  <a:srgbClr val="000000"/>
                </a:solidFill>
              </a:rPr>
              <a:t>块</a:t>
            </a:r>
          </a:p>
        </p:txBody>
      </p:sp>
      <p:pic>
        <p:nvPicPr>
          <p:cNvPr id="18437" name="Picture 2" descr="c:\users\lenovo\appdata\roaming\360se6\User Data\temp\20130608150258515.jpg"/>
          <p:cNvPicPr>
            <a:picLocks noChangeAspect="1" noChangeArrowheads="1"/>
          </p:cNvPicPr>
          <p:nvPr/>
        </p:nvPicPr>
        <p:blipFill>
          <a:blip r:embed="rId2">
            <a:extLst>
              <a:ext uri="{28A0092B-C50C-407E-A947-70E740481C1C}">
                <a14:useLocalDpi xmlns:a14="http://schemas.microsoft.com/office/drawing/2010/main" val="0"/>
              </a:ext>
            </a:extLst>
          </a:blip>
          <a:srcRect l="14815" t="70314" r="28889"/>
          <a:stretch>
            <a:fillRect/>
          </a:stretch>
        </p:blipFill>
        <p:spPr bwMode="auto">
          <a:xfrm>
            <a:off x="1841500" y="1841500"/>
            <a:ext cx="540411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41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err="1" smtClean="0"/>
              <a:t>MapReduce</a:t>
            </a:r>
            <a:r>
              <a:rPr lang="zh-CN" altLang="en-US" dirty="0" smtClean="0"/>
              <a:t>各个执行阶段</a:t>
            </a:r>
          </a:p>
        </p:txBody>
      </p:sp>
      <p:sp>
        <p:nvSpPr>
          <p:cNvPr id="3" name="矩形 2"/>
          <p:cNvSpPr/>
          <p:nvPr/>
        </p:nvSpPr>
        <p:spPr>
          <a:xfrm>
            <a:off x="547950" y="1057300"/>
            <a:ext cx="7840474" cy="1938992"/>
          </a:xfrm>
          <a:prstGeom prst="rect">
            <a:avLst/>
          </a:prstGeom>
        </p:spPr>
        <p:txBody>
          <a:bodyPr wrap="square">
            <a:spAutoFit/>
          </a:bodyPr>
          <a:lstStyle/>
          <a:p>
            <a:r>
              <a:rPr lang="en-US" altLang="zh-CN" sz="2400" dirty="0" smtClean="0"/>
              <a:t>Map</a:t>
            </a:r>
            <a:r>
              <a:rPr lang="zh-CN" altLang="en-US" sz="2400" dirty="0" smtClean="0"/>
              <a:t>阶段：</a:t>
            </a:r>
            <a:endParaRPr lang="en-US" altLang="zh-CN" sz="2400" dirty="0" smtClean="0"/>
          </a:p>
          <a:p>
            <a:r>
              <a:rPr lang="en-US" altLang="zh-CN" sz="2400" dirty="0" smtClean="0"/>
              <a:t>Map</a:t>
            </a:r>
            <a:r>
              <a:rPr lang="zh-CN" altLang="en-US" sz="2400" dirty="0"/>
              <a:t>通过 </a:t>
            </a:r>
            <a:r>
              <a:rPr lang="en-US" altLang="zh-CN" sz="2400" dirty="0" err="1"/>
              <a:t>RecordReader</a:t>
            </a:r>
            <a:r>
              <a:rPr lang="en-US" altLang="zh-CN" sz="2400" dirty="0"/>
              <a:t> </a:t>
            </a:r>
            <a:r>
              <a:rPr lang="zh-CN" altLang="en-US" sz="2400" dirty="0"/>
              <a:t>读取</a:t>
            </a:r>
            <a:r>
              <a:rPr lang="en-US" altLang="zh-CN" sz="2400" dirty="0"/>
              <a:t>Input</a:t>
            </a:r>
            <a:r>
              <a:rPr lang="zh-CN" altLang="en-US" sz="2400" dirty="0"/>
              <a:t>的</a:t>
            </a:r>
            <a:r>
              <a:rPr lang="en-US" altLang="zh-CN" sz="2400" dirty="0"/>
              <a:t>key/value</a:t>
            </a:r>
            <a:r>
              <a:rPr lang="zh-CN" altLang="en-US" sz="2400" dirty="0"/>
              <a:t>对</a:t>
            </a:r>
            <a:r>
              <a:rPr lang="zh-CN" altLang="en-US" sz="2400" dirty="0" smtClean="0"/>
              <a:t>，</a:t>
            </a:r>
            <a:endParaRPr lang="en-US" altLang="zh-CN" sz="2400" dirty="0" smtClean="0"/>
          </a:p>
          <a:p>
            <a:r>
              <a:rPr lang="en-US" altLang="zh-CN" sz="2400" dirty="0" smtClean="0"/>
              <a:t>Map</a:t>
            </a:r>
            <a:r>
              <a:rPr lang="zh-CN" altLang="en-US" sz="2400" dirty="0" smtClean="0"/>
              <a:t>（）函数需要用户根据实际问题自己编写，</a:t>
            </a:r>
            <a:r>
              <a:rPr lang="en-US" altLang="zh-CN" sz="2400" dirty="0" smtClean="0"/>
              <a:t>map</a:t>
            </a:r>
            <a:r>
              <a:rPr lang="zh-CN" altLang="en-US" sz="2400" dirty="0" smtClean="0"/>
              <a:t>运行</a:t>
            </a:r>
            <a:r>
              <a:rPr lang="zh-CN" altLang="en-US" sz="2400" dirty="0"/>
              <a:t>完毕后，产生另外一系列 </a:t>
            </a:r>
            <a:r>
              <a:rPr lang="en-US" altLang="zh-CN" sz="2400" dirty="0"/>
              <a:t>key/value</a:t>
            </a:r>
            <a:r>
              <a:rPr lang="zh-CN" altLang="en-US" sz="2400" dirty="0"/>
              <a:t>，并将其写入到</a:t>
            </a:r>
            <a:r>
              <a:rPr lang="en-US" altLang="zh-CN" sz="2400" dirty="0"/>
              <a:t>Hadoop</a:t>
            </a:r>
            <a:r>
              <a:rPr lang="zh-CN" altLang="en-US" sz="2400" dirty="0"/>
              <a:t>的内存</a:t>
            </a:r>
            <a:r>
              <a:rPr lang="zh-CN" altLang="en-US" sz="2400" dirty="0" smtClean="0"/>
              <a:t>缓冲区中。</a:t>
            </a:r>
            <a:endParaRPr lang="zh-CN" altLang="en-US" sz="2400" dirty="0"/>
          </a:p>
        </p:txBody>
      </p:sp>
    </p:spTree>
    <p:extLst>
      <p:ext uri="{BB962C8B-B14F-4D97-AF65-F5344CB8AC3E}">
        <p14:creationId xmlns:p14="http://schemas.microsoft.com/office/powerpoint/2010/main" val="4103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err="1" smtClean="0"/>
              <a:t>MapReduce</a:t>
            </a:r>
            <a:r>
              <a:rPr lang="zh-CN" altLang="en-US" dirty="0" smtClean="0"/>
              <a:t>各个执行阶段</a:t>
            </a:r>
          </a:p>
        </p:txBody>
      </p:sp>
      <p:sp>
        <p:nvSpPr>
          <p:cNvPr id="3" name="矩形 2"/>
          <p:cNvSpPr/>
          <p:nvPr/>
        </p:nvSpPr>
        <p:spPr>
          <a:xfrm>
            <a:off x="547950" y="1057300"/>
            <a:ext cx="7840474" cy="156966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Reduce</a:t>
            </a:r>
            <a:r>
              <a:rPr kumimoji="0" lang="zh-CN" altLang="en-US"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阶段：</a:t>
            </a:r>
            <a:endParaRPr kumimoji="0" lang="en-US" altLang="zh-CN"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Reduce</a:t>
            </a:r>
            <a:r>
              <a:rPr kumimoji="0" lang="zh-CN" altLang="en-US"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（）函数需要用户根据实际问题自己编写，</a:t>
            </a:r>
            <a:r>
              <a:rPr kumimoji="0" lang="en-US" altLang="zh-CN"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Reduce</a:t>
            </a:r>
            <a:r>
              <a:rPr kumimoji="0" lang="zh-CN" altLang="en-US"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运行</a:t>
            </a:r>
            <a:r>
              <a:rPr kumimoji="0" lang="zh-CN" altLang="en-US" sz="2400" b="1"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完毕后，</a:t>
            </a:r>
            <a:r>
              <a:rPr kumimoji="0" lang="zh-CN" altLang="en-US"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产生</a:t>
            </a:r>
            <a:r>
              <a:rPr kumimoji="0" lang="en-US" altLang="zh-CN"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key/value</a:t>
            </a:r>
            <a:r>
              <a:rPr kumimoji="0" lang="zh-CN" altLang="en-US" sz="2400" b="1"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，并将其</a:t>
            </a:r>
            <a:r>
              <a:rPr kumimoji="0" lang="zh-CN" altLang="en-US"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写入</a:t>
            </a:r>
            <a:r>
              <a:rPr kumimoji="0" lang="en-US" altLang="zh-CN"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HDFS</a:t>
            </a:r>
            <a:r>
              <a:rPr kumimoji="0" lang="zh-CN" altLang="en-US" sz="2400" b="1" i="0" u="none" strike="noStrike" kern="1200" cap="none" spc="0" normalizeH="0" baseline="0" noProof="0" dirty="0" smtClean="0">
                <a:ln>
                  <a:noFill/>
                </a:ln>
                <a:solidFill>
                  <a:srgbClr val="000000"/>
                </a:solidFill>
                <a:effectLst/>
                <a:uLnTx/>
                <a:uFillTx/>
                <a:latin typeface="Times New Roman" pitchFamily="18" charset="0"/>
                <a:ea typeface="宋体" pitchFamily="2" charset="-122"/>
                <a:cs typeface="+mn-cs"/>
              </a:rPr>
              <a:t>文件中</a:t>
            </a:r>
            <a:endParaRPr kumimoji="0" lang="zh-CN" altLang="en-US" sz="2400" b="1"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776494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dirty="0" smtClean="0"/>
              <a:t>Shuffle</a:t>
            </a:r>
            <a:r>
              <a:rPr lang="zh-CN" altLang="en-US" dirty="0" smtClean="0"/>
              <a:t>过程详解</a:t>
            </a:r>
          </a:p>
        </p:txBody>
      </p:sp>
      <p:pic>
        <p:nvPicPr>
          <p:cNvPr id="194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3500" y="1270000"/>
            <a:ext cx="6477000" cy="293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5"/>
          <p:cNvSpPr>
            <a:spLocks noChangeArrowheads="1"/>
          </p:cNvSpPr>
          <p:nvPr/>
        </p:nvSpPr>
        <p:spPr bwMode="auto">
          <a:xfrm>
            <a:off x="3556000" y="4424019"/>
            <a:ext cx="1716496" cy="3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a:r>
              <a:rPr lang="zh-CN" altLang="en-US" sz="1667" b="0" dirty="0" smtClean="0">
                <a:solidFill>
                  <a:srgbClr val="000000"/>
                </a:solidFill>
              </a:rPr>
              <a:t>图</a:t>
            </a:r>
            <a:r>
              <a:rPr lang="en-US" altLang="zh-CN" sz="1667" b="0" dirty="0">
                <a:solidFill>
                  <a:srgbClr val="000000"/>
                </a:solidFill>
              </a:rPr>
              <a:t> </a:t>
            </a:r>
            <a:r>
              <a:rPr lang="en-US" altLang="zh-CN" sz="1667" b="0" dirty="0" smtClean="0">
                <a:solidFill>
                  <a:srgbClr val="000000"/>
                </a:solidFill>
              </a:rPr>
              <a:t>  </a:t>
            </a:r>
            <a:r>
              <a:rPr lang="en-US" altLang="zh-CN" sz="1667" b="0" dirty="0">
                <a:solidFill>
                  <a:srgbClr val="000000"/>
                </a:solidFill>
              </a:rPr>
              <a:t>Shuffle</a:t>
            </a:r>
            <a:r>
              <a:rPr lang="zh-CN" altLang="en-US" sz="1667" b="0" dirty="0">
                <a:solidFill>
                  <a:srgbClr val="000000"/>
                </a:solidFill>
              </a:rPr>
              <a:t>过程</a:t>
            </a:r>
            <a:r>
              <a:rPr lang="zh-CN" altLang="en-US" sz="1500" b="0" dirty="0">
                <a:solidFill>
                  <a:srgbClr val="000000"/>
                </a:solidFill>
              </a:rPr>
              <a:t> </a:t>
            </a:r>
          </a:p>
        </p:txBody>
      </p:sp>
      <p:sp>
        <p:nvSpPr>
          <p:cNvPr id="19461" name="Rectangle 6"/>
          <p:cNvSpPr>
            <a:spLocks noChangeArrowheads="1"/>
          </p:cNvSpPr>
          <p:nvPr/>
        </p:nvSpPr>
        <p:spPr bwMode="auto">
          <a:xfrm>
            <a:off x="1270000" y="1007216"/>
            <a:ext cx="18181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a:r>
              <a:rPr lang="en-US" altLang="zh-CN" sz="1500">
                <a:solidFill>
                  <a:srgbClr val="000000"/>
                </a:solidFill>
              </a:rPr>
              <a:t>1. Shuffle</a:t>
            </a:r>
            <a:r>
              <a:rPr lang="zh-CN" altLang="en-US" sz="1500">
                <a:solidFill>
                  <a:srgbClr val="000000"/>
                </a:solidFill>
              </a:rPr>
              <a:t>过程简介</a:t>
            </a:r>
          </a:p>
        </p:txBody>
      </p:sp>
    </p:spTree>
    <p:extLst>
      <p:ext uri="{BB962C8B-B14F-4D97-AF65-F5344CB8AC3E}">
        <p14:creationId xmlns:p14="http://schemas.microsoft.com/office/powerpoint/2010/main" val="4290058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zh-CN" dirty="0" smtClean="0"/>
              <a:t>	Shuffle</a:t>
            </a:r>
            <a:r>
              <a:rPr lang="zh-CN" altLang="en-US" dirty="0" smtClean="0"/>
              <a:t>过程详解</a:t>
            </a:r>
          </a:p>
        </p:txBody>
      </p:sp>
      <p:sp>
        <p:nvSpPr>
          <p:cNvPr id="20483" name="Rectangle 4"/>
          <p:cNvSpPr>
            <a:spLocks noChangeArrowheads="1"/>
          </p:cNvSpPr>
          <p:nvPr/>
        </p:nvSpPr>
        <p:spPr bwMode="auto">
          <a:xfrm>
            <a:off x="1079500" y="1007216"/>
            <a:ext cx="220284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a:r>
              <a:rPr lang="en-US" altLang="zh-CN" sz="1500">
                <a:solidFill>
                  <a:srgbClr val="000000"/>
                </a:solidFill>
              </a:rPr>
              <a:t>2. Map</a:t>
            </a:r>
            <a:r>
              <a:rPr lang="zh-CN" altLang="en-US" sz="1500">
                <a:solidFill>
                  <a:srgbClr val="000000"/>
                </a:solidFill>
              </a:rPr>
              <a:t>端的</a:t>
            </a:r>
            <a:r>
              <a:rPr lang="en-US" altLang="zh-CN" sz="1500">
                <a:solidFill>
                  <a:srgbClr val="000000"/>
                </a:solidFill>
              </a:rPr>
              <a:t>Shuffle</a:t>
            </a:r>
            <a:r>
              <a:rPr lang="zh-CN" altLang="en-US" sz="1500">
                <a:solidFill>
                  <a:srgbClr val="000000"/>
                </a:solidFill>
              </a:rPr>
              <a:t>过程</a:t>
            </a:r>
          </a:p>
        </p:txBody>
      </p:sp>
      <p:pic>
        <p:nvPicPr>
          <p:cNvPr id="2048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7500" y="1397000"/>
            <a:ext cx="3135313" cy="3427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5"/>
          <p:cNvSpPr txBox="1">
            <a:spLocks noChangeArrowheads="1"/>
          </p:cNvSpPr>
          <p:nvPr/>
        </p:nvSpPr>
        <p:spPr bwMode="auto">
          <a:xfrm>
            <a:off x="5092224" y="904901"/>
            <a:ext cx="3728248"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buFont typeface="Arial" panose="020B0604020202020204" pitchFamily="34" charset="0"/>
              <a:buChar char="•"/>
            </a:pPr>
            <a:r>
              <a:rPr lang="zh-CN" altLang="en-US" sz="1400" dirty="0">
                <a:solidFill>
                  <a:srgbClr val="000000"/>
                </a:solidFill>
              </a:rPr>
              <a:t>每个</a:t>
            </a:r>
            <a:r>
              <a:rPr lang="en-US" altLang="zh-CN" sz="1400" dirty="0">
                <a:solidFill>
                  <a:srgbClr val="000000"/>
                </a:solidFill>
              </a:rPr>
              <a:t>Map</a:t>
            </a:r>
            <a:r>
              <a:rPr lang="zh-CN" altLang="en-US" sz="1400" dirty="0">
                <a:solidFill>
                  <a:srgbClr val="000000"/>
                </a:solidFill>
              </a:rPr>
              <a:t>任务分配一个缓存</a:t>
            </a:r>
            <a:endParaRPr lang="en-US" altLang="zh-CN" sz="1400" dirty="0">
              <a:solidFill>
                <a:srgbClr val="000000"/>
              </a:solidFill>
            </a:endParaRPr>
          </a:p>
          <a:p>
            <a:pPr defTabSz="761970" eaLnBrk="1" hangingPunct="1">
              <a:buFont typeface="Arial" panose="020B0604020202020204" pitchFamily="34" charset="0"/>
              <a:buChar char="•"/>
            </a:pPr>
            <a:r>
              <a:rPr lang="en-US" altLang="zh-CN" sz="1400" dirty="0" err="1">
                <a:solidFill>
                  <a:srgbClr val="000000"/>
                </a:solidFill>
              </a:rPr>
              <a:t>MapReduce</a:t>
            </a:r>
            <a:r>
              <a:rPr lang="zh-CN" altLang="en-US" sz="1400" dirty="0">
                <a:solidFill>
                  <a:srgbClr val="000000"/>
                </a:solidFill>
              </a:rPr>
              <a:t>默认</a:t>
            </a:r>
            <a:r>
              <a:rPr lang="en-US" altLang="zh-CN" sz="1400" dirty="0">
                <a:solidFill>
                  <a:srgbClr val="000000"/>
                </a:solidFill>
              </a:rPr>
              <a:t>100MB</a:t>
            </a:r>
            <a:r>
              <a:rPr lang="zh-CN" altLang="en-US" sz="1400" dirty="0" smtClean="0">
                <a:solidFill>
                  <a:srgbClr val="000000"/>
                </a:solidFill>
              </a:rPr>
              <a:t>缓存</a:t>
            </a:r>
            <a:endParaRPr lang="en-US" altLang="zh-CN" sz="1400" dirty="0">
              <a:solidFill>
                <a:srgbClr val="000000"/>
              </a:solidFill>
            </a:endParaRPr>
          </a:p>
          <a:p>
            <a:pPr defTabSz="761970" eaLnBrk="1" hangingPunct="1">
              <a:buFont typeface="Arial" panose="020B0604020202020204" pitchFamily="34" charset="0"/>
              <a:buChar char="•"/>
            </a:pPr>
            <a:r>
              <a:rPr lang="zh-CN" altLang="en-US" sz="1400" dirty="0">
                <a:solidFill>
                  <a:srgbClr val="000000"/>
                </a:solidFill>
              </a:rPr>
              <a:t>设置溢写比例</a:t>
            </a:r>
            <a:r>
              <a:rPr lang="en-US" altLang="zh-CN" sz="1400" dirty="0" smtClean="0">
                <a:solidFill>
                  <a:srgbClr val="000000"/>
                </a:solidFill>
              </a:rPr>
              <a:t>0.8</a:t>
            </a:r>
            <a:r>
              <a:rPr lang="zh-CN" altLang="en-US" sz="1400" dirty="0" smtClean="0">
                <a:solidFill>
                  <a:srgbClr val="000000"/>
                </a:solidFill>
              </a:rPr>
              <a:t>，超过</a:t>
            </a:r>
            <a:r>
              <a:rPr lang="en-US" altLang="zh-CN" sz="1400" dirty="0" smtClean="0">
                <a:solidFill>
                  <a:srgbClr val="000000"/>
                </a:solidFill>
              </a:rPr>
              <a:t>80MB</a:t>
            </a:r>
            <a:r>
              <a:rPr lang="zh-CN" altLang="en-US" sz="1400" dirty="0" smtClean="0">
                <a:solidFill>
                  <a:srgbClr val="000000"/>
                </a:solidFill>
              </a:rPr>
              <a:t>开始执行溢写。</a:t>
            </a:r>
            <a:endParaRPr lang="en-US" altLang="zh-CN" sz="1400" dirty="0" smtClean="0">
              <a:solidFill>
                <a:srgbClr val="000000"/>
              </a:solidFill>
            </a:endParaRPr>
          </a:p>
          <a:p>
            <a:pPr defTabSz="761970" eaLnBrk="1" hangingPunct="1">
              <a:buFont typeface="Arial" panose="020B0604020202020204" pitchFamily="34" charset="0"/>
              <a:buChar char="•"/>
            </a:pPr>
            <a:r>
              <a:rPr lang="zh-CN" altLang="en-US" sz="1400" dirty="0" smtClean="0">
                <a:solidFill>
                  <a:srgbClr val="FF0000"/>
                </a:solidFill>
              </a:rPr>
              <a:t>分区</a:t>
            </a:r>
            <a:r>
              <a:rPr lang="zh-CN" altLang="en-US" sz="1400" dirty="0" smtClean="0">
                <a:solidFill>
                  <a:srgbClr val="000000"/>
                </a:solidFill>
              </a:rPr>
              <a:t>，</a:t>
            </a:r>
            <a:r>
              <a:rPr lang="en-US" altLang="zh-CN" sz="1400" dirty="0" smtClean="0">
                <a:solidFill>
                  <a:srgbClr val="000000"/>
                </a:solidFill>
              </a:rPr>
              <a:t>map</a:t>
            </a:r>
            <a:r>
              <a:rPr lang="zh-CN" altLang="en-US" sz="1400" dirty="0" smtClean="0">
                <a:solidFill>
                  <a:srgbClr val="000000"/>
                </a:solidFill>
              </a:rPr>
              <a:t>输出的键值对需要分给不同的</a:t>
            </a:r>
            <a:r>
              <a:rPr lang="en-US" altLang="zh-CN" sz="1400" dirty="0" smtClean="0">
                <a:solidFill>
                  <a:srgbClr val="000000"/>
                </a:solidFill>
              </a:rPr>
              <a:t>reduce</a:t>
            </a:r>
            <a:r>
              <a:rPr lang="zh-CN" altLang="en-US" sz="1400" dirty="0" smtClean="0">
                <a:solidFill>
                  <a:srgbClr val="000000"/>
                </a:solidFill>
              </a:rPr>
              <a:t>处理，所以需要分区，有</a:t>
            </a:r>
            <a:r>
              <a:rPr lang="en-US" altLang="zh-CN" sz="1400" dirty="0" smtClean="0">
                <a:solidFill>
                  <a:srgbClr val="000000"/>
                </a:solidFill>
              </a:rPr>
              <a:t>4</a:t>
            </a:r>
            <a:r>
              <a:rPr lang="zh-CN" altLang="en-US" sz="1400" dirty="0" smtClean="0">
                <a:solidFill>
                  <a:srgbClr val="000000"/>
                </a:solidFill>
              </a:rPr>
              <a:t>个</a:t>
            </a:r>
            <a:r>
              <a:rPr lang="en-US" altLang="zh-CN" sz="1400" dirty="0" smtClean="0">
                <a:solidFill>
                  <a:srgbClr val="000000"/>
                </a:solidFill>
              </a:rPr>
              <a:t>reduce</a:t>
            </a:r>
            <a:r>
              <a:rPr lang="zh-CN" altLang="en-US" sz="1400" dirty="0" smtClean="0">
                <a:solidFill>
                  <a:srgbClr val="000000"/>
                </a:solidFill>
              </a:rPr>
              <a:t>任务，就要有</a:t>
            </a:r>
            <a:r>
              <a:rPr lang="en-US" altLang="zh-CN" sz="1400" dirty="0" smtClean="0">
                <a:solidFill>
                  <a:srgbClr val="000000"/>
                </a:solidFill>
              </a:rPr>
              <a:t>4</a:t>
            </a:r>
            <a:r>
              <a:rPr lang="zh-CN" altLang="en-US" sz="1400" dirty="0" smtClean="0">
                <a:solidFill>
                  <a:srgbClr val="000000"/>
                </a:solidFill>
              </a:rPr>
              <a:t>个分区，默认</a:t>
            </a:r>
            <a:r>
              <a:rPr lang="zh-CN" altLang="en-US" sz="1400" dirty="0">
                <a:solidFill>
                  <a:srgbClr val="000000"/>
                </a:solidFill>
              </a:rPr>
              <a:t>采用哈希</a:t>
            </a:r>
            <a:r>
              <a:rPr lang="zh-CN" altLang="en-US" sz="1400" dirty="0" smtClean="0">
                <a:solidFill>
                  <a:srgbClr val="000000"/>
                </a:solidFill>
              </a:rPr>
              <a:t>函数。</a:t>
            </a:r>
            <a:endParaRPr lang="en-US" altLang="zh-CN" sz="1400" dirty="0">
              <a:solidFill>
                <a:srgbClr val="000000"/>
              </a:solidFill>
            </a:endParaRPr>
          </a:p>
          <a:p>
            <a:pPr defTabSz="761970" eaLnBrk="1" hangingPunct="1">
              <a:buFont typeface="Arial" panose="020B0604020202020204" pitchFamily="34" charset="0"/>
              <a:buChar char="•"/>
            </a:pPr>
            <a:r>
              <a:rPr lang="zh-CN" altLang="en-US" sz="1400" dirty="0" smtClean="0">
                <a:solidFill>
                  <a:srgbClr val="FF0000"/>
                </a:solidFill>
              </a:rPr>
              <a:t>排序</a:t>
            </a:r>
            <a:r>
              <a:rPr lang="zh-CN" altLang="en-US" sz="1400" dirty="0">
                <a:solidFill>
                  <a:srgbClr val="000000"/>
                </a:solidFill>
              </a:rPr>
              <a:t>是默认的</a:t>
            </a:r>
            <a:r>
              <a:rPr lang="zh-CN" altLang="en-US" sz="1400" dirty="0" smtClean="0">
                <a:solidFill>
                  <a:srgbClr val="000000"/>
                </a:solidFill>
              </a:rPr>
              <a:t>操作，系统会自动排序，不需要用户操作。</a:t>
            </a:r>
            <a:endParaRPr lang="en-US" altLang="zh-CN" sz="1400" dirty="0">
              <a:solidFill>
                <a:srgbClr val="000000"/>
              </a:solidFill>
            </a:endParaRPr>
          </a:p>
          <a:p>
            <a:pPr defTabSz="761970" eaLnBrk="1" hangingPunct="1">
              <a:buFont typeface="Arial" panose="020B0604020202020204" pitchFamily="34" charset="0"/>
              <a:buChar char="•"/>
            </a:pPr>
            <a:r>
              <a:rPr lang="zh-CN" altLang="en-US" sz="1400" dirty="0" smtClean="0">
                <a:solidFill>
                  <a:srgbClr val="FF0000"/>
                </a:solidFill>
              </a:rPr>
              <a:t>合并</a:t>
            </a:r>
            <a:r>
              <a:rPr lang="zh-CN" altLang="en-US" sz="1400" dirty="0">
                <a:solidFill>
                  <a:srgbClr val="000000"/>
                </a:solidFill>
              </a:rPr>
              <a:t>（</a:t>
            </a:r>
            <a:r>
              <a:rPr lang="en-US" altLang="zh-CN" sz="1400" dirty="0">
                <a:solidFill>
                  <a:srgbClr val="000000"/>
                </a:solidFill>
              </a:rPr>
              <a:t>Combine</a:t>
            </a:r>
            <a:r>
              <a:rPr lang="zh-CN" altLang="en-US" sz="1400" dirty="0" smtClean="0">
                <a:solidFill>
                  <a:srgbClr val="000000"/>
                </a:solidFill>
              </a:rPr>
              <a:t>），</a:t>
            </a:r>
            <a:r>
              <a:rPr lang="zh-CN" altLang="en-US" sz="1400" dirty="0">
                <a:solidFill>
                  <a:srgbClr val="000000"/>
                </a:solidFill>
              </a:rPr>
              <a:t>两个键值对</a:t>
            </a:r>
            <a:r>
              <a:rPr lang="en-US" altLang="zh-CN" sz="1400" dirty="0">
                <a:solidFill>
                  <a:srgbClr val="000000"/>
                </a:solidFill>
              </a:rPr>
              <a:t>&lt;“a”,1&gt;</a:t>
            </a:r>
            <a:r>
              <a:rPr lang="zh-CN" altLang="en-US" sz="1400" dirty="0">
                <a:solidFill>
                  <a:srgbClr val="000000"/>
                </a:solidFill>
              </a:rPr>
              <a:t>和</a:t>
            </a:r>
            <a:r>
              <a:rPr lang="en-US" altLang="zh-CN" sz="1400" dirty="0">
                <a:solidFill>
                  <a:srgbClr val="000000"/>
                </a:solidFill>
              </a:rPr>
              <a:t>&lt;“a”,1&gt;</a:t>
            </a:r>
            <a:r>
              <a:rPr lang="zh-CN" altLang="en-US" sz="1400" dirty="0">
                <a:solidFill>
                  <a:srgbClr val="000000"/>
                </a:solidFill>
              </a:rPr>
              <a:t>，如果合并，会得到</a:t>
            </a:r>
            <a:r>
              <a:rPr lang="en-US" altLang="zh-CN" sz="1400" dirty="0">
                <a:solidFill>
                  <a:srgbClr val="000000"/>
                </a:solidFill>
              </a:rPr>
              <a:t>&lt;“a”,2</a:t>
            </a:r>
            <a:r>
              <a:rPr lang="en-US" altLang="zh-CN" sz="1400" dirty="0" smtClean="0">
                <a:solidFill>
                  <a:srgbClr val="000000"/>
                </a:solidFill>
              </a:rPr>
              <a:t>&gt;</a:t>
            </a:r>
            <a:r>
              <a:rPr lang="zh-CN" altLang="en-US" sz="1400" dirty="0" smtClean="0">
                <a:solidFill>
                  <a:srgbClr val="000000"/>
                </a:solidFill>
              </a:rPr>
              <a:t>，</a:t>
            </a:r>
            <a:endParaRPr lang="en-US" altLang="zh-CN" sz="1400" dirty="0">
              <a:solidFill>
                <a:srgbClr val="000000"/>
              </a:solidFill>
            </a:endParaRPr>
          </a:p>
          <a:p>
            <a:pPr defTabSz="761970" eaLnBrk="1" hangingPunct="1"/>
            <a:r>
              <a:rPr lang="zh-CN" altLang="en-US" sz="1400" dirty="0" smtClean="0">
                <a:solidFill>
                  <a:srgbClr val="000000"/>
                </a:solidFill>
              </a:rPr>
              <a:t>合并不是必须操作，需要用户定义，合并</a:t>
            </a:r>
            <a:r>
              <a:rPr lang="zh-CN" altLang="en-US" sz="1400" dirty="0">
                <a:solidFill>
                  <a:srgbClr val="000000"/>
                </a:solidFill>
              </a:rPr>
              <a:t>不能改变最终结果</a:t>
            </a:r>
            <a:endParaRPr lang="en-US" altLang="zh-CN" sz="1400" dirty="0">
              <a:solidFill>
                <a:srgbClr val="000000"/>
              </a:solidFill>
            </a:endParaRPr>
          </a:p>
          <a:p>
            <a:pPr defTabSz="761970" eaLnBrk="1" hangingPunct="1">
              <a:buFont typeface="Arial" panose="020B0604020202020204" pitchFamily="34" charset="0"/>
              <a:buChar char="•"/>
            </a:pPr>
            <a:endParaRPr lang="en-US" altLang="zh-CN" sz="1400" dirty="0">
              <a:solidFill>
                <a:srgbClr val="000000"/>
              </a:solidFill>
            </a:endParaRPr>
          </a:p>
          <a:p>
            <a:pPr defTabSz="761970" eaLnBrk="1" hangingPunct="1">
              <a:buFont typeface="Arial" panose="020B0604020202020204" pitchFamily="34" charset="0"/>
              <a:buChar char="•"/>
            </a:pPr>
            <a:r>
              <a:rPr lang="zh-CN" altLang="en-US" sz="1400" dirty="0" smtClean="0">
                <a:solidFill>
                  <a:srgbClr val="FF0000"/>
                </a:solidFill>
              </a:rPr>
              <a:t>归并</a:t>
            </a:r>
            <a:r>
              <a:rPr lang="zh-CN" altLang="en-US" sz="1400" dirty="0" smtClean="0">
                <a:solidFill>
                  <a:srgbClr val="000000"/>
                </a:solidFill>
              </a:rPr>
              <a:t>：多次溢写操作，会有多个文件，在</a:t>
            </a:r>
            <a:r>
              <a:rPr lang="en-US" altLang="zh-CN" sz="1400" dirty="0">
                <a:solidFill>
                  <a:srgbClr val="000000"/>
                </a:solidFill>
              </a:rPr>
              <a:t>Map</a:t>
            </a:r>
            <a:r>
              <a:rPr lang="zh-CN" altLang="en-US" sz="1400" dirty="0">
                <a:solidFill>
                  <a:srgbClr val="000000"/>
                </a:solidFill>
              </a:rPr>
              <a:t>任务全部结束之前进行</a:t>
            </a:r>
            <a:r>
              <a:rPr lang="zh-CN" altLang="en-US" sz="1400" dirty="0" smtClean="0">
                <a:solidFill>
                  <a:srgbClr val="000000"/>
                </a:solidFill>
              </a:rPr>
              <a:t>归并，归并得到</a:t>
            </a:r>
            <a:r>
              <a:rPr lang="zh-CN" altLang="en-US" sz="1400" dirty="0">
                <a:solidFill>
                  <a:srgbClr val="000000"/>
                </a:solidFill>
              </a:rPr>
              <a:t>一个大的文件，放在本地磁盘</a:t>
            </a:r>
            <a:endParaRPr lang="en-US" altLang="zh-CN" sz="1400" dirty="0">
              <a:solidFill>
                <a:srgbClr val="000000"/>
              </a:solidFill>
            </a:endParaRPr>
          </a:p>
          <a:p>
            <a:pPr defTabSz="761970" eaLnBrk="1" hangingPunct="1">
              <a:buFont typeface="Arial" panose="020B0604020202020204" pitchFamily="34" charset="0"/>
              <a:buChar char="•"/>
            </a:pPr>
            <a:r>
              <a:rPr lang="zh-CN" altLang="en-US" sz="1400" dirty="0">
                <a:solidFill>
                  <a:srgbClr val="000000"/>
                </a:solidFill>
              </a:rPr>
              <a:t>文件归并时，如果溢写文件数量大于预定值（默认是</a:t>
            </a:r>
            <a:r>
              <a:rPr lang="en-US" altLang="zh-CN" sz="1400" dirty="0">
                <a:solidFill>
                  <a:srgbClr val="000000"/>
                </a:solidFill>
              </a:rPr>
              <a:t>3</a:t>
            </a:r>
            <a:r>
              <a:rPr lang="zh-CN" altLang="en-US" sz="1400" dirty="0">
                <a:solidFill>
                  <a:srgbClr val="000000"/>
                </a:solidFill>
              </a:rPr>
              <a:t>）则可以再次启动</a:t>
            </a:r>
            <a:r>
              <a:rPr lang="en-US" altLang="zh-CN" sz="1400" dirty="0">
                <a:solidFill>
                  <a:srgbClr val="000000"/>
                </a:solidFill>
              </a:rPr>
              <a:t>Combiner</a:t>
            </a:r>
            <a:r>
              <a:rPr lang="zh-CN" altLang="en-US" sz="1400" dirty="0">
                <a:solidFill>
                  <a:srgbClr val="000000"/>
                </a:solidFill>
              </a:rPr>
              <a:t>，少于</a:t>
            </a:r>
            <a:r>
              <a:rPr lang="en-US" altLang="zh-CN" sz="1400" dirty="0">
                <a:solidFill>
                  <a:srgbClr val="000000"/>
                </a:solidFill>
              </a:rPr>
              <a:t>3</a:t>
            </a:r>
            <a:r>
              <a:rPr lang="zh-CN" altLang="en-US" sz="1400" dirty="0">
                <a:solidFill>
                  <a:srgbClr val="000000"/>
                </a:solidFill>
              </a:rPr>
              <a:t>不需要</a:t>
            </a:r>
            <a:endParaRPr lang="en-US" altLang="zh-CN" sz="1400" dirty="0">
              <a:solidFill>
                <a:srgbClr val="000000"/>
              </a:solidFill>
            </a:endParaRPr>
          </a:p>
          <a:p>
            <a:pPr defTabSz="761970" eaLnBrk="1" hangingPunct="1">
              <a:buFont typeface="Arial" panose="020B0604020202020204" pitchFamily="34" charset="0"/>
              <a:buChar char="•"/>
            </a:pPr>
            <a:r>
              <a:rPr lang="en-US" altLang="zh-CN" sz="1400" dirty="0" err="1">
                <a:solidFill>
                  <a:srgbClr val="000000"/>
                </a:solidFill>
              </a:rPr>
              <a:t>JobTracker</a:t>
            </a:r>
            <a:r>
              <a:rPr lang="zh-CN" altLang="en-US" sz="1400" dirty="0">
                <a:solidFill>
                  <a:srgbClr val="000000"/>
                </a:solidFill>
              </a:rPr>
              <a:t>会一直监测</a:t>
            </a:r>
            <a:r>
              <a:rPr lang="en-US" altLang="zh-CN" sz="1400" dirty="0">
                <a:solidFill>
                  <a:srgbClr val="000000"/>
                </a:solidFill>
              </a:rPr>
              <a:t>Map</a:t>
            </a:r>
            <a:r>
              <a:rPr lang="zh-CN" altLang="en-US" sz="1400" dirty="0">
                <a:solidFill>
                  <a:srgbClr val="000000"/>
                </a:solidFill>
              </a:rPr>
              <a:t>任务的执行，并通知</a:t>
            </a:r>
            <a:r>
              <a:rPr lang="en-US" altLang="zh-CN" sz="1400" dirty="0">
                <a:solidFill>
                  <a:srgbClr val="000000"/>
                </a:solidFill>
              </a:rPr>
              <a:t>Reduce</a:t>
            </a:r>
            <a:r>
              <a:rPr lang="zh-CN" altLang="en-US" sz="1400" dirty="0">
                <a:solidFill>
                  <a:srgbClr val="000000"/>
                </a:solidFill>
              </a:rPr>
              <a:t>任务来领取数据</a:t>
            </a:r>
          </a:p>
        </p:txBody>
      </p:sp>
      <p:sp>
        <p:nvSpPr>
          <p:cNvPr id="20486" name="TextBox 6"/>
          <p:cNvSpPr txBox="1">
            <a:spLocks noChangeArrowheads="1"/>
          </p:cNvSpPr>
          <p:nvPr/>
        </p:nvSpPr>
        <p:spPr bwMode="auto">
          <a:xfrm>
            <a:off x="251520" y="5234416"/>
            <a:ext cx="684835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en-US" sz="1333" b="0" dirty="0">
                <a:solidFill>
                  <a:srgbClr val="000000"/>
                </a:solidFill>
              </a:rPr>
              <a:t>合并（</a:t>
            </a:r>
            <a:r>
              <a:rPr lang="en-US" altLang="zh-CN" sz="1333" b="0" dirty="0">
                <a:solidFill>
                  <a:srgbClr val="000000"/>
                </a:solidFill>
              </a:rPr>
              <a:t>Combine</a:t>
            </a:r>
            <a:r>
              <a:rPr lang="zh-CN" altLang="en-US" sz="1333" b="0" dirty="0">
                <a:solidFill>
                  <a:srgbClr val="000000"/>
                </a:solidFill>
              </a:rPr>
              <a:t>）和归并（</a:t>
            </a:r>
            <a:r>
              <a:rPr lang="en-US" altLang="zh-CN" sz="1333" b="0" dirty="0">
                <a:solidFill>
                  <a:srgbClr val="000000"/>
                </a:solidFill>
              </a:rPr>
              <a:t>Merge</a:t>
            </a:r>
            <a:r>
              <a:rPr lang="zh-CN" altLang="en-US" sz="1333" b="0" dirty="0">
                <a:solidFill>
                  <a:srgbClr val="000000"/>
                </a:solidFill>
              </a:rPr>
              <a:t>）的区别：</a:t>
            </a:r>
            <a:endParaRPr lang="en-US" altLang="zh-CN" sz="1333" b="0" dirty="0">
              <a:solidFill>
                <a:srgbClr val="000000"/>
              </a:solidFill>
            </a:endParaRPr>
          </a:p>
          <a:p>
            <a:pPr defTabSz="761970" eaLnBrk="1" hangingPunct="1"/>
            <a:r>
              <a:rPr lang="zh-CN" altLang="en-US" sz="1333" b="0" dirty="0">
                <a:solidFill>
                  <a:srgbClr val="000000"/>
                </a:solidFill>
              </a:rPr>
              <a:t>两个键值对</a:t>
            </a:r>
            <a:r>
              <a:rPr lang="en-US" altLang="zh-CN" sz="1333" b="0" dirty="0">
                <a:solidFill>
                  <a:srgbClr val="000000"/>
                </a:solidFill>
              </a:rPr>
              <a:t>&lt;“a”,1&gt;</a:t>
            </a:r>
            <a:r>
              <a:rPr lang="zh-CN" altLang="en-US" sz="1333" b="0" dirty="0">
                <a:solidFill>
                  <a:srgbClr val="000000"/>
                </a:solidFill>
              </a:rPr>
              <a:t>和</a:t>
            </a:r>
            <a:r>
              <a:rPr lang="en-US" altLang="zh-CN" sz="1333" b="0" dirty="0">
                <a:solidFill>
                  <a:srgbClr val="000000"/>
                </a:solidFill>
              </a:rPr>
              <a:t>&lt;“a”,1&gt;</a:t>
            </a:r>
            <a:r>
              <a:rPr lang="zh-CN" altLang="en-US" sz="1333" b="0" dirty="0">
                <a:solidFill>
                  <a:srgbClr val="000000"/>
                </a:solidFill>
              </a:rPr>
              <a:t>，如果合并，会得到</a:t>
            </a:r>
            <a:r>
              <a:rPr lang="en-US" altLang="zh-CN" sz="1333" b="0" dirty="0">
                <a:solidFill>
                  <a:srgbClr val="000000"/>
                </a:solidFill>
              </a:rPr>
              <a:t>&lt;“a”,2&gt;</a:t>
            </a:r>
            <a:r>
              <a:rPr lang="zh-CN" altLang="en-US" sz="1333" b="0" dirty="0">
                <a:solidFill>
                  <a:srgbClr val="000000"/>
                </a:solidFill>
              </a:rPr>
              <a:t>，如果归并，会得到</a:t>
            </a:r>
            <a:r>
              <a:rPr lang="en-US" altLang="zh-CN" sz="1333" b="0" dirty="0">
                <a:solidFill>
                  <a:srgbClr val="000000"/>
                </a:solidFill>
              </a:rPr>
              <a:t>&lt;“a”,&lt;1,1&gt;&gt;</a:t>
            </a:r>
            <a:endParaRPr lang="zh-CN" altLang="en-US" sz="1333" b="0" dirty="0">
              <a:solidFill>
                <a:srgbClr val="000000"/>
              </a:solidFill>
            </a:endParaRPr>
          </a:p>
        </p:txBody>
      </p:sp>
    </p:spTree>
    <p:extLst>
      <p:ext uri="{BB962C8B-B14F-4D97-AF65-F5344CB8AC3E}">
        <p14:creationId xmlns:p14="http://schemas.microsoft.com/office/powerpoint/2010/main" val="2778304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dirty="0" smtClean="0"/>
              <a:t>	Shuffle</a:t>
            </a:r>
            <a:r>
              <a:rPr lang="zh-CN" altLang="en-US" dirty="0" smtClean="0"/>
              <a:t>过程详解</a:t>
            </a:r>
          </a:p>
        </p:txBody>
      </p:sp>
      <p:sp>
        <p:nvSpPr>
          <p:cNvPr id="21507" name="Rectangle 4"/>
          <p:cNvSpPr>
            <a:spLocks noChangeArrowheads="1"/>
          </p:cNvSpPr>
          <p:nvPr/>
        </p:nvSpPr>
        <p:spPr bwMode="auto">
          <a:xfrm>
            <a:off x="1143000" y="943716"/>
            <a:ext cx="251383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a:r>
              <a:rPr lang="en-US" altLang="zh-CN" sz="1500">
                <a:solidFill>
                  <a:srgbClr val="000000"/>
                </a:solidFill>
              </a:rPr>
              <a:t>3. Reduce</a:t>
            </a:r>
            <a:r>
              <a:rPr lang="zh-CN" altLang="en-US" sz="1500">
                <a:solidFill>
                  <a:srgbClr val="000000"/>
                </a:solidFill>
              </a:rPr>
              <a:t>端的</a:t>
            </a:r>
            <a:r>
              <a:rPr lang="en-US" altLang="zh-CN" sz="1500">
                <a:solidFill>
                  <a:srgbClr val="000000"/>
                </a:solidFill>
              </a:rPr>
              <a:t>Shuffle</a:t>
            </a:r>
            <a:r>
              <a:rPr lang="zh-CN" altLang="en-US" sz="1500">
                <a:solidFill>
                  <a:srgbClr val="000000"/>
                </a:solidFill>
              </a:rPr>
              <a:t>过程</a:t>
            </a:r>
          </a:p>
        </p:txBody>
      </p:sp>
      <p:pic>
        <p:nvPicPr>
          <p:cNvPr id="2150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500" y="2246313"/>
            <a:ext cx="67310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6"/>
          <p:cNvSpPr>
            <a:spLocks noChangeArrowheads="1"/>
          </p:cNvSpPr>
          <p:nvPr/>
        </p:nvSpPr>
        <p:spPr bwMode="auto">
          <a:xfrm>
            <a:off x="3365500" y="5184696"/>
            <a:ext cx="3074240" cy="34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a:r>
              <a:rPr lang="zh-CN" altLang="en-US" sz="1667" b="0">
                <a:solidFill>
                  <a:srgbClr val="000000"/>
                </a:solidFill>
              </a:rPr>
              <a:t>图</a:t>
            </a:r>
            <a:r>
              <a:rPr lang="en-US" altLang="zh-CN" sz="1667" b="0">
                <a:solidFill>
                  <a:srgbClr val="000000"/>
                </a:solidFill>
              </a:rPr>
              <a:t>7-5 Reduce</a:t>
            </a:r>
            <a:r>
              <a:rPr lang="zh-CN" altLang="en-US" sz="1667" b="0">
                <a:solidFill>
                  <a:srgbClr val="000000"/>
                </a:solidFill>
              </a:rPr>
              <a:t>端的</a:t>
            </a:r>
            <a:r>
              <a:rPr lang="en-US" altLang="zh-CN" sz="1667" b="0">
                <a:solidFill>
                  <a:srgbClr val="000000"/>
                </a:solidFill>
              </a:rPr>
              <a:t>Shuffle</a:t>
            </a:r>
            <a:r>
              <a:rPr lang="zh-CN" altLang="en-US" sz="1667" b="0">
                <a:solidFill>
                  <a:srgbClr val="000000"/>
                </a:solidFill>
              </a:rPr>
              <a:t>过程 </a:t>
            </a:r>
          </a:p>
        </p:txBody>
      </p:sp>
      <p:sp>
        <p:nvSpPr>
          <p:cNvPr id="21510" name="TextBox 5"/>
          <p:cNvSpPr txBox="1">
            <a:spLocks noChangeArrowheads="1"/>
          </p:cNvSpPr>
          <p:nvPr/>
        </p:nvSpPr>
        <p:spPr bwMode="auto">
          <a:xfrm>
            <a:off x="1021292" y="1333500"/>
            <a:ext cx="7464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buFont typeface="Arial" panose="020B0604020202020204" pitchFamily="34" charset="0"/>
              <a:buChar char="•"/>
            </a:pPr>
            <a:r>
              <a:rPr lang="en-US" altLang="zh-CN" sz="1500" b="0" dirty="0">
                <a:solidFill>
                  <a:srgbClr val="000000"/>
                </a:solidFill>
              </a:rPr>
              <a:t>Reduce</a:t>
            </a:r>
            <a:r>
              <a:rPr lang="zh-CN" altLang="en-US" sz="1500" b="0" dirty="0">
                <a:solidFill>
                  <a:srgbClr val="000000"/>
                </a:solidFill>
              </a:rPr>
              <a:t>任务通过</a:t>
            </a:r>
            <a:r>
              <a:rPr lang="en-US" altLang="zh-CN" sz="1500" b="0" dirty="0">
                <a:solidFill>
                  <a:srgbClr val="000000"/>
                </a:solidFill>
              </a:rPr>
              <a:t>RPC</a:t>
            </a:r>
            <a:r>
              <a:rPr lang="zh-CN" altLang="en-US" sz="1500" b="0" dirty="0">
                <a:solidFill>
                  <a:srgbClr val="000000"/>
                </a:solidFill>
              </a:rPr>
              <a:t>向</a:t>
            </a:r>
            <a:r>
              <a:rPr lang="en-US" altLang="zh-CN" sz="1500" b="0" dirty="0" err="1">
                <a:solidFill>
                  <a:srgbClr val="000000"/>
                </a:solidFill>
              </a:rPr>
              <a:t>JobTracker</a:t>
            </a:r>
            <a:r>
              <a:rPr lang="zh-CN" altLang="en-US" sz="1500" b="0" dirty="0">
                <a:solidFill>
                  <a:srgbClr val="000000"/>
                </a:solidFill>
              </a:rPr>
              <a:t>询问</a:t>
            </a:r>
            <a:r>
              <a:rPr lang="en-US" altLang="zh-CN" sz="1500" b="0" dirty="0">
                <a:solidFill>
                  <a:srgbClr val="000000"/>
                </a:solidFill>
              </a:rPr>
              <a:t>Map</a:t>
            </a:r>
            <a:r>
              <a:rPr lang="zh-CN" altLang="en-US" sz="1500" b="0" dirty="0">
                <a:solidFill>
                  <a:srgbClr val="000000"/>
                </a:solidFill>
              </a:rPr>
              <a:t>任务是否已经完成，若完成，则领取数据</a:t>
            </a:r>
            <a:endParaRPr lang="en-US" altLang="zh-CN" sz="1500" b="0" dirty="0">
              <a:solidFill>
                <a:srgbClr val="000000"/>
              </a:solidFill>
            </a:endParaRPr>
          </a:p>
          <a:p>
            <a:pPr defTabSz="761970" eaLnBrk="1" hangingPunct="1">
              <a:buFont typeface="Arial" panose="020B0604020202020204" pitchFamily="34" charset="0"/>
              <a:buChar char="•"/>
            </a:pPr>
            <a:r>
              <a:rPr lang="en-US" altLang="zh-CN" sz="1500" b="0" dirty="0">
                <a:solidFill>
                  <a:srgbClr val="000000"/>
                </a:solidFill>
              </a:rPr>
              <a:t>Reduce</a:t>
            </a:r>
            <a:r>
              <a:rPr lang="zh-CN" altLang="en-US" sz="1500" b="0" dirty="0">
                <a:solidFill>
                  <a:srgbClr val="000000"/>
                </a:solidFill>
              </a:rPr>
              <a:t>领取数据先放入缓存，来自不同</a:t>
            </a:r>
            <a:r>
              <a:rPr lang="en-US" altLang="zh-CN" sz="1500" b="0" dirty="0">
                <a:solidFill>
                  <a:srgbClr val="000000"/>
                </a:solidFill>
              </a:rPr>
              <a:t>Map</a:t>
            </a:r>
            <a:r>
              <a:rPr lang="zh-CN" altLang="en-US" sz="1500" b="0" dirty="0">
                <a:solidFill>
                  <a:srgbClr val="000000"/>
                </a:solidFill>
              </a:rPr>
              <a:t>机器，先归并，再合并，写入磁盘</a:t>
            </a:r>
            <a:endParaRPr lang="en-US" altLang="zh-CN" sz="1500" b="0" dirty="0">
              <a:solidFill>
                <a:srgbClr val="000000"/>
              </a:solidFill>
            </a:endParaRPr>
          </a:p>
          <a:p>
            <a:pPr defTabSz="761970" eaLnBrk="1" hangingPunct="1">
              <a:buFont typeface="Arial" panose="020B0604020202020204" pitchFamily="34" charset="0"/>
              <a:buChar char="•"/>
            </a:pPr>
            <a:r>
              <a:rPr lang="zh-CN" altLang="en-US" sz="1500" b="0" dirty="0">
                <a:solidFill>
                  <a:srgbClr val="000000"/>
                </a:solidFill>
              </a:rPr>
              <a:t>多个溢写文件归并成一个或多个大文件，文件中的键值对是排序的</a:t>
            </a:r>
            <a:endParaRPr lang="en-US" altLang="zh-CN" sz="1500" b="0" dirty="0">
              <a:solidFill>
                <a:srgbClr val="000000"/>
              </a:solidFill>
            </a:endParaRPr>
          </a:p>
          <a:p>
            <a:pPr defTabSz="761970" eaLnBrk="1" hangingPunct="1">
              <a:buFont typeface="Arial" panose="020B0604020202020204" pitchFamily="34" charset="0"/>
              <a:buChar char="•"/>
            </a:pPr>
            <a:r>
              <a:rPr lang="zh-CN" altLang="en-US" sz="1500" b="0" dirty="0">
                <a:solidFill>
                  <a:srgbClr val="000000"/>
                </a:solidFill>
              </a:rPr>
              <a:t>当数据很少时，不需要溢写到磁盘，直接在缓存中归并，然后输出给</a:t>
            </a:r>
            <a:r>
              <a:rPr lang="en-US" altLang="zh-CN" sz="1500" b="0" dirty="0">
                <a:solidFill>
                  <a:srgbClr val="000000"/>
                </a:solidFill>
              </a:rPr>
              <a:t>Reduce</a:t>
            </a:r>
            <a:endParaRPr lang="zh-CN" altLang="en-US" sz="1500" b="0" dirty="0">
              <a:solidFill>
                <a:srgbClr val="000000"/>
              </a:solidFill>
            </a:endParaRPr>
          </a:p>
        </p:txBody>
      </p:sp>
    </p:spTree>
    <p:extLst>
      <p:ext uri="{BB962C8B-B14F-4D97-AF65-F5344CB8AC3E}">
        <p14:creationId xmlns:p14="http://schemas.microsoft.com/office/powerpoint/2010/main" val="3358530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
          <p:cNvSpPr>
            <a:spLocks noGrp="1" noChangeArrowheads="1"/>
          </p:cNvSpPr>
          <p:nvPr>
            <p:ph type="title" idx="10"/>
          </p:nvPr>
        </p:nvSpPr>
        <p:spPr/>
        <p:txBody>
          <a:bodyPr/>
          <a:lstStyle/>
          <a:p>
            <a:r>
              <a:rPr lang="en-US" altLang="zh-CN" dirty="0" smtClean="0"/>
              <a:t>	 </a:t>
            </a:r>
            <a:r>
              <a:rPr lang="en-US" altLang="zh-CN" dirty="0" err="1" smtClean="0"/>
              <a:t>MapReduce</a:t>
            </a:r>
            <a:r>
              <a:rPr lang="zh-CN" altLang="en-US" dirty="0" smtClean="0"/>
              <a:t>应用程序执行过程</a:t>
            </a:r>
          </a:p>
        </p:txBody>
      </p:sp>
      <p:pic>
        <p:nvPicPr>
          <p:cNvPr id="2253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500" y="1016000"/>
            <a:ext cx="68580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549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79376" y="189971"/>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3200" b="1" dirty="0">
                <a:solidFill>
                  <a:srgbClr val="1369B2"/>
                </a:solidFill>
                <a:latin typeface="微软雅黑" pitchFamily="34" charset="-122"/>
                <a:ea typeface="微软雅黑" pitchFamily="34" charset="-122"/>
                <a:sym typeface="宋体" pitchFamily="2" charset="-122"/>
              </a:rPr>
              <a:t>            </a:t>
            </a:r>
            <a:r>
              <a:rPr lang="en-US" altLang="zh-CN" sz="3200" b="1" dirty="0">
                <a:solidFill>
                  <a:srgbClr val="1369B2"/>
                </a:solidFill>
                <a:latin typeface="微软雅黑" pitchFamily="34" charset="-122"/>
                <a:ea typeface="微软雅黑" pitchFamily="34" charset="-122"/>
                <a:sym typeface="宋体" pitchFamily="2" charset="-122"/>
              </a:rPr>
              <a:t>4.4 </a:t>
            </a:r>
            <a:r>
              <a:rPr lang="en-US" altLang="zh-CN" sz="3200" b="1" spc="-100" dirty="0">
                <a:solidFill>
                  <a:srgbClr val="1369B2"/>
                </a:solidFill>
                <a:latin typeface="微软雅黑" pitchFamily="34" charset="-122"/>
                <a:ea typeface="微软雅黑" pitchFamily="34" charset="-122"/>
                <a:sym typeface="宋体" pitchFamily="2" charset="-122"/>
              </a:rPr>
              <a:t>MapReduce</a:t>
            </a:r>
            <a:r>
              <a:rPr lang="zh-CN" altLang="en-US" sz="3200" b="1" spc="-100" dirty="0">
                <a:solidFill>
                  <a:srgbClr val="1369B2"/>
                </a:solidFill>
                <a:latin typeface="微软雅黑" pitchFamily="34" charset="-122"/>
                <a:ea typeface="微软雅黑" pitchFamily="34" charset="-122"/>
                <a:sym typeface="宋体" pitchFamily="2" charset="-122"/>
              </a:rPr>
              <a:t>运行模式</a:t>
            </a:r>
          </a:p>
        </p:txBody>
      </p:sp>
      <p:sp>
        <p:nvSpPr>
          <p:cNvPr id="10" name="Text Box 109"/>
          <p:cNvSpPr txBox="1">
            <a:spLocks noChangeArrowheads="1"/>
          </p:cNvSpPr>
          <p:nvPr/>
        </p:nvSpPr>
        <p:spPr bwMode="gray">
          <a:xfrm>
            <a:off x="971600" y="4369668"/>
            <a:ext cx="3930650" cy="1052596"/>
          </a:xfrm>
          <a:prstGeom prst="rect">
            <a:avLst/>
          </a:prstGeom>
          <a:noFill/>
          <a:ln w="9525" algn="ctr">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indent="457200">
              <a:lnSpc>
                <a:spcPct val="130000"/>
              </a:lnSpc>
              <a:buClr>
                <a:schemeClr val="hlink"/>
              </a:buClr>
              <a:defRPr/>
            </a:pPr>
            <a:r>
              <a:rPr lang="zh-CN" altLang="en-US" sz="1600" dirty="0">
                <a:latin typeface="微软雅黑" pitchFamily="34" charset="-122"/>
                <a:ea typeface="微软雅黑" pitchFamily="34" charset="-122"/>
              </a:rPr>
              <a:t>在当前的开发环境模拟</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执行环境，</a:t>
            </a:r>
            <a:r>
              <a:rPr lang="zh-CN" altLang="en-US" sz="1600" dirty="0">
                <a:solidFill>
                  <a:srgbClr val="1369B2"/>
                </a:solidFill>
                <a:latin typeface="微软雅黑" pitchFamily="34" charset="-122"/>
                <a:ea typeface="微软雅黑" pitchFamily="34" charset="-122"/>
              </a:rPr>
              <a:t>处理</a:t>
            </a:r>
            <a:r>
              <a:rPr lang="zh-CN" altLang="en-US" sz="1600" dirty="0">
                <a:latin typeface="微软雅黑" pitchFamily="34" charset="-122"/>
                <a:ea typeface="微软雅黑" pitchFamily="34" charset="-122"/>
              </a:rPr>
              <a:t>的</a:t>
            </a:r>
            <a:r>
              <a:rPr lang="zh-CN" altLang="en-US" sz="1600" dirty="0">
                <a:solidFill>
                  <a:srgbClr val="1369B2"/>
                </a:solidFill>
                <a:latin typeface="微软雅黑" pitchFamily="34" charset="-122"/>
                <a:ea typeface="微软雅黑" pitchFamily="34" charset="-122"/>
              </a:rPr>
              <a:t>数据</a:t>
            </a:r>
            <a:r>
              <a:rPr lang="zh-CN" altLang="en-US" sz="1600" dirty="0">
                <a:latin typeface="微软雅黑" pitchFamily="34" charset="-122"/>
                <a:ea typeface="微软雅黑" pitchFamily="34" charset="-122"/>
              </a:rPr>
              <a:t>及</a:t>
            </a:r>
            <a:r>
              <a:rPr lang="zh-CN" altLang="en-US" sz="1600" dirty="0">
                <a:solidFill>
                  <a:srgbClr val="1369B2"/>
                </a:solidFill>
                <a:latin typeface="微软雅黑" pitchFamily="34" charset="-122"/>
                <a:ea typeface="微软雅黑" pitchFamily="34" charset="-122"/>
              </a:rPr>
              <a:t>输出结果</a:t>
            </a:r>
            <a:r>
              <a:rPr lang="zh-CN" altLang="en-US" sz="1600" dirty="0">
                <a:latin typeface="微软雅黑" pitchFamily="34" charset="-122"/>
                <a:ea typeface="微软雅黑" pitchFamily="34" charset="-122"/>
              </a:rPr>
              <a:t>在</a:t>
            </a:r>
            <a:r>
              <a:rPr lang="zh-CN" altLang="en-US" sz="1600" dirty="0">
                <a:solidFill>
                  <a:srgbClr val="1369B2"/>
                </a:solidFill>
                <a:latin typeface="微软雅黑" pitchFamily="34" charset="-122"/>
                <a:ea typeface="微软雅黑" pitchFamily="34" charset="-122"/>
              </a:rPr>
              <a:t>本地操作系统</a:t>
            </a:r>
            <a:r>
              <a:rPr lang="zh-CN" altLang="en-US" sz="1600" dirty="0">
                <a:latin typeface="微软雅黑" pitchFamily="34" charset="-122"/>
                <a:ea typeface="微软雅黑" pitchFamily="34" charset="-122"/>
              </a:rPr>
              <a:t>。</a:t>
            </a:r>
            <a:endParaRPr lang="en-US" altLang="zh-CN" sz="1600" dirty="0">
              <a:latin typeface="+mn-lt"/>
              <a:ea typeface="+mn-ea"/>
              <a:cs typeface="+mn-ea"/>
              <a:sym typeface="+mn-lt"/>
            </a:endParaRPr>
          </a:p>
        </p:txBody>
      </p:sp>
      <p:sp>
        <p:nvSpPr>
          <p:cNvPr id="15" name="Text Box 118"/>
          <p:cNvSpPr txBox="1">
            <a:spLocks noChangeArrowheads="1"/>
          </p:cNvSpPr>
          <p:nvPr/>
        </p:nvSpPr>
        <p:spPr bwMode="gray">
          <a:xfrm>
            <a:off x="4139952" y="913284"/>
            <a:ext cx="4448978" cy="1692771"/>
          </a:xfrm>
          <a:prstGeom prst="rect">
            <a:avLst/>
          </a:prstGeom>
          <a:noFill/>
          <a:ln w="9525" algn="ctr">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indent="457200" algn="just">
              <a:lnSpc>
                <a:spcPct val="130000"/>
              </a:lnSpc>
              <a:buClr>
                <a:schemeClr val="hlink"/>
              </a:buClr>
              <a:defRPr/>
            </a:pPr>
            <a:r>
              <a:rPr lang="zh-CN" altLang="zh-CN" sz="1600" dirty="0">
                <a:latin typeface="微软雅黑" pitchFamily="34" charset="-122"/>
                <a:ea typeface="微软雅黑" pitchFamily="34" charset="-122"/>
              </a:rPr>
              <a:t>把</a:t>
            </a:r>
            <a:r>
              <a:rPr lang="en-US" altLang="zh-CN" sz="1600" dirty="0">
                <a:solidFill>
                  <a:srgbClr val="1369B2"/>
                </a:solidFill>
                <a:latin typeface="微软雅黑" pitchFamily="34" charset="-122"/>
                <a:ea typeface="微软雅黑" pitchFamily="34" charset="-122"/>
              </a:rPr>
              <a:t>MapReduce</a:t>
            </a:r>
            <a:r>
              <a:rPr lang="zh-CN" altLang="zh-CN" sz="1600" dirty="0">
                <a:solidFill>
                  <a:srgbClr val="1369B2"/>
                </a:solidFill>
                <a:latin typeface="微软雅黑" pitchFamily="34" charset="-122"/>
                <a:ea typeface="微软雅黑" pitchFamily="34" charset="-122"/>
              </a:rPr>
              <a:t>程序</a:t>
            </a:r>
            <a:r>
              <a:rPr lang="zh-CN" altLang="zh-CN" sz="1600" dirty="0">
                <a:latin typeface="微软雅黑" pitchFamily="34" charset="-122"/>
                <a:ea typeface="微软雅黑" pitchFamily="34" charset="-122"/>
              </a:rPr>
              <a:t>打成一个</a:t>
            </a:r>
            <a:r>
              <a:rPr lang="en-US" altLang="zh-CN" sz="1600" dirty="0">
                <a:solidFill>
                  <a:srgbClr val="1369B2"/>
                </a:solidFill>
                <a:latin typeface="微软雅黑" pitchFamily="34" charset="-122"/>
                <a:ea typeface="微软雅黑" pitchFamily="34" charset="-122"/>
              </a:rPr>
              <a:t>Jar</a:t>
            </a:r>
            <a:r>
              <a:rPr lang="zh-CN" altLang="zh-CN" sz="1600" dirty="0">
                <a:solidFill>
                  <a:srgbClr val="1369B2"/>
                </a:solidFill>
                <a:latin typeface="微软雅黑" pitchFamily="34" charset="-122"/>
                <a:ea typeface="微软雅黑" pitchFamily="34" charset="-122"/>
              </a:rPr>
              <a:t>包</a:t>
            </a:r>
            <a:r>
              <a:rPr lang="zh-CN" altLang="zh-CN" sz="1600" dirty="0">
                <a:latin typeface="微软雅黑" pitchFamily="34" charset="-122"/>
                <a:ea typeface="微软雅黑" pitchFamily="34" charset="-122"/>
              </a:rPr>
              <a:t>，提交至</a:t>
            </a:r>
            <a:r>
              <a:rPr lang="en-US" altLang="zh-CN" sz="1600" dirty="0">
                <a:solidFill>
                  <a:srgbClr val="1369B2"/>
                </a:solidFill>
                <a:latin typeface="微软雅黑" pitchFamily="34" charset="-122"/>
                <a:ea typeface="微软雅黑" pitchFamily="34" charset="-122"/>
              </a:rPr>
              <a:t>Yarn</a:t>
            </a:r>
            <a:r>
              <a:rPr lang="zh-CN" altLang="zh-CN" sz="1600" dirty="0">
                <a:solidFill>
                  <a:srgbClr val="1369B2"/>
                </a:solidFill>
                <a:latin typeface="微软雅黑" pitchFamily="34" charset="-122"/>
                <a:ea typeface="微软雅黑" pitchFamily="34" charset="-122"/>
              </a:rPr>
              <a:t>集群</a:t>
            </a:r>
            <a:r>
              <a:rPr lang="zh-CN" altLang="zh-CN" sz="1600" dirty="0">
                <a:latin typeface="微软雅黑" pitchFamily="34" charset="-122"/>
                <a:ea typeface="微软雅黑" pitchFamily="34" charset="-122"/>
              </a:rPr>
              <a:t>上去运行任务。由于</a:t>
            </a:r>
            <a:r>
              <a:rPr lang="en-US" altLang="zh-CN" sz="1600" dirty="0">
                <a:latin typeface="微软雅黑" pitchFamily="34" charset="-122"/>
                <a:ea typeface="微软雅黑" pitchFamily="34" charset="-122"/>
              </a:rPr>
              <a:t>Yarn</a:t>
            </a:r>
            <a:r>
              <a:rPr lang="zh-CN" altLang="zh-CN" sz="1600" dirty="0">
                <a:latin typeface="微软雅黑" pitchFamily="34" charset="-122"/>
                <a:ea typeface="微软雅黑" pitchFamily="34" charset="-122"/>
              </a:rPr>
              <a:t>集群负责资源管理和任务调度，程序会被框架分发到集群中的节点上并发的执行，因此处理的</a:t>
            </a:r>
            <a:r>
              <a:rPr lang="zh-CN" altLang="zh-CN" sz="1600" dirty="0">
                <a:solidFill>
                  <a:srgbClr val="1369B2"/>
                </a:solidFill>
                <a:latin typeface="微软雅黑" pitchFamily="34" charset="-122"/>
                <a:ea typeface="微软雅黑" pitchFamily="34" charset="-122"/>
              </a:rPr>
              <a:t>数据</a:t>
            </a:r>
            <a:r>
              <a:rPr lang="zh-CN" altLang="zh-CN" sz="1600" dirty="0">
                <a:latin typeface="微软雅黑" pitchFamily="34" charset="-122"/>
                <a:ea typeface="微软雅黑" pitchFamily="34" charset="-122"/>
              </a:rPr>
              <a:t>和</a:t>
            </a:r>
            <a:r>
              <a:rPr lang="zh-CN" altLang="zh-CN" sz="1600" dirty="0">
                <a:solidFill>
                  <a:srgbClr val="1369B2"/>
                </a:solidFill>
                <a:latin typeface="微软雅黑" pitchFamily="34" charset="-122"/>
                <a:ea typeface="微软雅黑" pitchFamily="34" charset="-122"/>
              </a:rPr>
              <a:t>输出结果</a:t>
            </a:r>
            <a:r>
              <a:rPr lang="zh-CN" altLang="zh-CN" sz="1600" dirty="0">
                <a:latin typeface="微软雅黑" pitchFamily="34" charset="-122"/>
                <a:ea typeface="微软雅黑" pitchFamily="34" charset="-122"/>
              </a:rPr>
              <a:t>都在</a:t>
            </a:r>
            <a:r>
              <a:rPr lang="en-US" altLang="zh-CN" sz="1600" dirty="0">
                <a:solidFill>
                  <a:srgbClr val="1369B2"/>
                </a:solidFill>
                <a:latin typeface="微软雅黑" pitchFamily="34" charset="-122"/>
                <a:ea typeface="微软雅黑" pitchFamily="34" charset="-122"/>
              </a:rPr>
              <a:t>HDFS</a:t>
            </a:r>
            <a:r>
              <a:rPr lang="zh-CN" altLang="zh-CN" sz="1600" dirty="0">
                <a:solidFill>
                  <a:srgbClr val="1369B2"/>
                </a:solidFill>
                <a:latin typeface="微软雅黑" pitchFamily="34" charset="-122"/>
                <a:ea typeface="微软雅黑" pitchFamily="34" charset="-122"/>
              </a:rPr>
              <a:t>文件系统</a:t>
            </a:r>
            <a:r>
              <a:rPr lang="zh-CN" altLang="zh-CN" sz="1600" dirty="0">
                <a:latin typeface="微软雅黑" pitchFamily="34" charset="-122"/>
                <a:ea typeface="微软雅黑" pitchFamily="34" charset="-122"/>
              </a:rPr>
              <a:t>中</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sym typeface="+mn-lt"/>
            </a:endParaRPr>
          </a:p>
        </p:txBody>
      </p:sp>
      <p:grpSp>
        <p:nvGrpSpPr>
          <p:cNvPr id="2" name="组合 12"/>
          <p:cNvGrpSpPr/>
          <p:nvPr/>
        </p:nvGrpSpPr>
        <p:grpSpPr>
          <a:xfrm>
            <a:off x="1187624" y="2713484"/>
            <a:ext cx="6727586" cy="1682750"/>
            <a:chOff x="1157288" y="3004343"/>
            <a:chExt cx="6727586" cy="2019300"/>
          </a:xfrm>
        </p:grpSpPr>
        <p:grpSp>
          <p:nvGrpSpPr>
            <p:cNvPr id="3" name="组合 11"/>
            <p:cNvGrpSpPr/>
            <p:nvPr/>
          </p:nvGrpSpPr>
          <p:grpSpPr>
            <a:xfrm>
              <a:off x="4881563" y="3004343"/>
              <a:ext cx="3003311" cy="1762477"/>
              <a:chOff x="4881563" y="3004343"/>
              <a:chExt cx="3003311" cy="1762477"/>
            </a:xfrm>
          </p:grpSpPr>
          <p:sp>
            <p:nvSpPr>
              <p:cNvPr id="11" name="Line 116"/>
              <p:cNvSpPr>
                <a:spLocks noChangeShapeType="1"/>
              </p:cNvSpPr>
              <p:nvPr/>
            </p:nvSpPr>
            <p:spPr bwMode="gray">
              <a:xfrm>
                <a:off x="6248400" y="3005931"/>
                <a:ext cx="0" cy="371475"/>
              </a:xfrm>
              <a:prstGeom prst="line">
                <a:avLst/>
              </a:prstGeom>
              <a:noFill/>
              <a:ln w="19050">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sp>
            <p:nvSpPr>
              <p:cNvPr id="14" name="Line 117"/>
              <p:cNvSpPr>
                <a:spLocks noChangeShapeType="1"/>
              </p:cNvSpPr>
              <p:nvPr/>
            </p:nvSpPr>
            <p:spPr bwMode="gray">
              <a:xfrm flipH="1">
                <a:off x="5324475" y="3004343"/>
                <a:ext cx="1771650" cy="0"/>
              </a:xfrm>
              <a:prstGeom prst="line">
                <a:avLst/>
              </a:prstGeom>
              <a:noFill/>
              <a:ln w="19050">
                <a:solidFill>
                  <a:schemeClr val="tx1"/>
                </a:solidFill>
                <a:prstDash val="sysDot"/>
                <a:round/>
                <a:headEnd/>
                <a:tailEnd/>
              </a:ln>
            </p:spPr>
            <p:txBody>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grpSp>
            <p:nvGrpSpPr>
              <p:cNvPr id="4" name="组合 16"/>
              <p:cNvGrpSpPr>
                <a:grpSpLocks/>
              </p:cNvGrpSpPr>
              <p:nvPr/>
            </p:nvGrpSpPr>
            <p:grpSpPr bwMode="auto">
              <a:xfrm>
                <a:off x="5765800" y="3517106"/>
                <a:ext cx="1046163" cy="1022350"/>
                <a:chOff x="3060700" y="3297238"/>
                <a:chExt cx="1046163" cy="1052513"/>
              </a:xfrm>
            </p:grpSpPr>
            <p:grpSp>
              <p:nvGrpSpPr>
                <p:cNvPr id="5" name="Group 65"/>
                <p:cNvGrpSpPr>
                  <a:grpSpLocks/>
                </p:cNvGrpSpPr>
                <p:nvPr/>
              </p:nvGrpSpPr>
              <p:grpSpPr bwMode="auto">
                <a:xfrm>
                  <a:off x="3060700" y="3297238"/>
                  <a:ext cx="1041400" cy="1052513"/>
                  <a:chOff x="1928" y="2072"/>
                  <a:chExt cx="656" cy="663"/>
                </a:xfrm>
              </p:grpSpPr>
              <p:pic>
                <p:nvPicPr>
                  <p:cNvPr id="21" name="Picture 66" descr="circuler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28" y="2072"/>
                    <a:ext cx="656"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67"/>
                  <p:cNvSpPr>
                    <a:spLocks noChangeArrowheads="1"/>
                  </p:cNvSpPr>
                  <p:nvPr/>
                </p:nvSpPr>
                <p:spPr bwMode="gray">
                  <a:xfrm>
                    <a:off x="1928" y="2072"/>
                    <a:ext cx="652" cy="663"/>
                  </a:xfrm>
                  <a:prstGeom prst="ellipse">
                    <a:avLst/>
                  </a:prstGeom>
                  <a:solidFill>
                    <a:srgbClr val="0070C0">
                      <a:alpha val="69804"/>
                    </a:srgbClr>
                  </a:solidFill>
                  <a:ln w="9525" algn="ctr">
                    <a:noFill/>
                    <a:round/>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grpSp>
                <p:nvGrpSpPr>
                  <p:cNvPr id="6" name="Group 68"/>
                  <p:cNvGrpSpPr>
                    <a:grpSpLocks/>
                  </p:cNvGrpSpPr>
                  <p:nvPr/>
                </p:nvGrpSpPr>
                <p:grpSpPr bwMode="auto">
                  <a:xfrm>
                    <a:off x="1958" y="2591"/>
                    <a:ext cx="564" cy="111"/>
                    <a:chOff x="3709" y="1867"/>
                    <a:chExt cx="820" cy="158"/>
                  </a:xfrm>
                </p:grpSpPr>
                <p:grpSp>
                  <p:nvGrpSpPr>
                    <p:cNvPr id="9" name="Group 69"/>
                    <p:cNvGrpSpPr>
                      <a:grpSpLocks/>
                    </p:cNvGrpSpPr>
                    <p:nvPr/>
                  </p:nvGrpSpPr>
                  <p:grpSpPr bwMode="auto">
                    <a:xfrm rot="-1297425" flipH="1" flipV="1">
                      <a:off x="3849" y="1867"/>
                      <a:ext cx="680" cy="151"/>
                      <a:chOff x="1567" y="2568"/>
                      <a:chExt cx="1117" cy="280"/>
                    </a:xfrm>
                  </p:grpSpPr>
                  <p:sp>
                    <p:nvSpPr>
                      <p:cNvPr id="30" name="AutoShape 70"/>
                      <p:cNvSpPr>
                        <a:spLocks noChangeArrowheads="1"/>
                      </p:cNvSpPr>
                      <p:nvPr/>
                    </p:nvSpPr>
                    <p:spPr bwMode="gray">
                      <a:xfrm rot="5263130">
                        <a:off x="1861" y="2274"/>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31" name="AutoShape 71"/>
                      <p:cNvSpPr>
                        <a:spLocks noChangeArrowheads="1"/>
                      </p:cNvSpPr>
                      <p:nvPr/>
                    </p:nvSpPr>
                    <p:spPr bwMode="gray">
                      <a:xfrm rot="6078281">
                        <a:off x="1997" y="2274"/>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32" name="AutoShape 72"/>
                      <p:cNvSpPr>
                        <a:spLocks noChangeArrowheads="1"/>
                      </p:cNvSpPr>
                      <p:nvPr/>
                    </p:nvSpPr>
                    <p:spPr bwMode="gray">
                      <a:xfrm rot="6373927">
                        <a:off x="2071" y="2296"/>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33" name="AutoShape 73"/>
                      <p:cNvSpPr>
                        <a:spLocks noChangeArrowheads="1"/>
                      </p:cNvSpPr>
                      <p:nvPr/>
                    </p:nvSpPr>
                    <p:spPr bwMode="gray">
                      <a:xfrm rot="6906312">
                        <a:off x="2163" y="2326"/>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grpSp>
                <p:grpSp>
                  <p:nvGrpSpPr>
                    <p:cNvPr id="12" name="Group 74"/>
                    <p:cNvGrpSpPr>
                      <a:grpSpLocks/>
                    </p:cNvGrpSpPr>
                    <p:nvPr/>
                  </p:nvGrpSpPr>
                  <p:grpSpPr bwMode="auto">
                    <a:xfrm rot="56115" flipH="1" flipV="1">
                      <a:off x="3709" y="1873"/>
                      <a:ext cx="679" cy="152"/>
                      <a:chOff x="1567" y="2568"/>
                      <a:chExt cx="1116" cy="282"/>
                    </a:xfrm>
                  </p:grpSpPr>
                  <p:sp>
                    <p:nvSpPr>
                      <p:cNvPr id="26" name="AutoShape 75"/>
                      <p:cNvSpPr>
                        <a:spLocks noChangeArrowheads="1"/>
                      </p:cNvSpPr>
                      <p:nvPr/>
                    </p:nvSpPr>
                    <p:spPr bwMode="gray">
                      <a:xfrm rot="5263130">
                        <a:off x="1861" y="2274"/>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27" name="AutoShape 76"/>
                      <p:cNvSpPr>
                        <a:spLocks noChangeArrowheads="1"/>
                      </p:cNvSpPr>
                      <p:nvPr/>
                    </p:nvSpPr>
                    <p:spPr bwMode="gray">
                      <a:xfrm rot="6078281">
                        <a:off x="1997" y="2274"/>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28" name="AutoShape 77"/>
                      <p:cNvSpPr>
                        <a:spLocks noChangeArrowheads="1"/>
                      </p:cNvSpPr>
                      <p:nvPr/>
                    </p:nvSpPr>
                    <p:spPr bwMode="gray">
                      <a:xfrm rot="6373927">
                        <a:off x="2073" y="2297"/>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29" name="AutoShape 78"/>
                      <p:cNvSpPr>
                        <a:spLocks noChangeArrowheads="1"/>
                      </p:cNvSpPr>
                      <p:nvPr/>
                    </p:nvSpPr>
                    <p:spPr bwMode="gray">
                      <a:xfrm rot="6906312">
                        <a:off x="2162" y="2328"/>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grpSp>
              </p:grpSp>
            </p:grpSp>
            <p:sp>
              <p:nvSpPr>
                <p:cNvPr id="19" name="Text Box 111"/>
                <p:cNvSpPr txBox="1">
                  <a:spLocks noChangeArrowheads="1"/>
                </p:cNvSpPr>
                <p:nvPr/>
              </p:nvSpPr>
              <p:spPr bwMode="gray">
                <a:xfrm>
                  <a:off x="3062288" y="3563635"/>
                  <a:ext cx="1044575" cy="722434"/>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marL="120650" indent="-120650" algn="ctr">
                    <a:defRPr/>
                  </a:pPr>
                  <a:r>
                    <a:rPr lang="zh-CN" altLang="en-US" sz="1600" b="1" dirty="0">
                      <a:solidFill>
                        <a:schemeClr val="bg1"/>
                      </a:solidFill>
                      <a:latin typeface="微软雅黑" pitchFamily="34" charset="-122"/>
                      <a:ea typeface="微软雅黑" pitchFamily="34" charset="-122"/>
                      <a:cs typeface="+mn-ea"/>
                      <a:sym typeface="+mn-lt"/>
                    </a:rPr>
                    <a:t>集群运行模式</a:t>
                  </a:r>
                </a:p>
              </p:txBody>
            </p:sp>
            <p:pic>
              <p:nvPicPr>
                <p:cNvPr id="20" name="Picture 123"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1350" y="3306763"/>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AutoShape 132"/>
              <p:cNvSpPr>
                <a:spLocks noChangeArrowheads="1"/>
              </p:cNvSpPr>
              <p:nvPr/>
            </p:nvSpPr>
            <p:spPr bwMode="ltGray">
              <a:xfrm>
                <a:off x="5613161" y="3361444"/>
                <a:ext cx="1319213" cy="1405376"/>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chemeClr val="bg1">
                  <a:lumMod val="65000"/>
                </a:schemeClr>
              </a:solidFill>
              <a:ln w="9525" algn="ctr">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sp>
            <p:nvSpPr>
              <p:cNvPr id="55" name="Rectangle 127"/>
              <p:cNvSpPr>
                <a:spLocks noChangeArrowheads="1"/>
              </p:cNvSpPr>
              <p:nvPr/>
            </p:nvSpPr>
            <p:spPr bwMode="ltGray">
              <a:xfrm>
                <a:off x="6894274" y="3985700"/>
                <a:ext cx="990600" cy="74048"/>
              </a:xfrm>
              <a:prstGeom prst="rect">
                <a:avLst/>
              </a:prstGeom>
              <a:solidFill>
                <a:schemeClr val="bg1">
                  <a:lumMod val="65000"/>
                </a:schemeClr>
              </a:solidFill>
              <a:ln w="9525" algn="ctr">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sp>
            <p:nvSpPr>
              <p:cNvPr id="57" name="Rectangle 129"/>
              <p:cNvSpPr>
                <a:spLocks noChangeArrowheads="1"/>
              </p:cNvSpPr>
              <p:nvPr/>
            </p:nvSpPr>
            <p:spPr bwMode="ltGray">
              <a:xfrm>
                <a:off x="4881563" y="3986166"/>
                <a:ext cx="795338" cy="72506"/>
              </a:xfrm>
              <a:prstGeom prst="rect">
                <a:avLst/>
              </a:prstGeom>
              <a:solidFill>
                <a:schemeClr val="bg1">
                  <a:lumMod val="65000"/>
                </a:schemeClr>
              </a:solidFill>
              <a:ln w="9525" algn="ctr">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grpSp>
        <p:grpSp>
          <p:nvGrpSpPr>
            <p:cNvPr id="13" name="组合 8"/>
            <p:cNvGrpSpPr/>
            <p:nvPr/>
          </p:nvGrpSpPr>
          <p:grpSpPr>
            <a:xfrm>
              <a:off x="1157288" y="3299180"/>
              <a:ext cx="3732213" cy="1724463"/>
              <a:chOff x="1157288" y="3299180"/>
              <a:chExt cx="3732213" cy="1724463"/>
            </a:xfrm>
          </p:grpSpPr>
          <p:sp>
            <p:nvSpPr>
              <p:cNvPr id="7" name="Line 107"/>
              <p:cNvSpPr>
                <a:spLocks noChangeShapeType="1"/>
              </p:cNvSpPr>
              <p:nvPr/>
            </p:nvSpPr>
            <p:spPr bwMode="gray">
              <a:xfrm>
                <a:off x="2730500" y="4641056"/>
                <a:ext cx="0" cy="373062"/>
              </a:xfrm>
              <a:prstGeom prst="line">
                <a:avLst/>
              </a:prstGeom>
              <a:noFill/>
              <a:ln w="19050">
                <a:solidFill>
                  <a:schemeClr val="tx1"/>
                </a:solidFill>
                <a:round/>
                <a:headEnd/>
                <a:tailEnd/>
              </a:ln>
            </p:spPr>
            <p:txBody>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sp>
            <p:nvSpPr>
              <p:cNvPr id="51" name="Rectangle 129"/>
              <p:cNvSpPr>
                <a:spLocks noChangeArrowheads="1"/>
              </p:cNvSpPr>
              <p:nvPr/>
            </p:nvSpPr>
            <p:spPr bwMode="ltGray">
              <a:xfrm>
                <a:off x="3306763" y="3986166"/>
                <a:ext cx="795338" cy="72506"/>
              </a:xfrm>
              <a:prstGeom prst="rect">
                <a:avLst/>
              </a:prstGeom>
              <a:solidFill>
                <a:schemeClr val="bg1">
                  <a:lumMod val="65000"/>
                </a:schemeClr>
              </a:solidFill>
              <a:ln w="9525" algn="ctr">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sp>
            <p:nvSpPr>
              <p:cNvPr id="8" name="Line 108"/>
              <p:cNvSpPr>
                <a:spLocks noChangeShapeType="1"/>
              </p:cNvSpPr>
              <p:nvPr/>
            </p:nvSpPr>
            <p:spPr bwMode="gray">
              <a:xfrm flipH="1">
                <a:off x="1974850" y="5023643"/>
                <a:ext cx="1495425" cy="0"/>
              </a:xfrm>
              <a:prstGeom prst="line">
                <a:avLst/>
              </a:prstGeom>
              <a:noFill/>
              <a:ln w="19050">
                <a:solidFill>
                  <a:schemeClr val="tx1"/>
                </a:solidFill>
                <a:prstDash val="sysDot"/>
                <a:round/>
                <a:headEnd/>
                <a:tailEnd/>
              </a:ln>
            </p:spPr>
            <p:txBody>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grpSp>
            <p:nvGrpSpPr>
              <p:cNvPr id="16" name="组合 15"/>
              <p:cNvGrpSpPr>
                <a:grpSpLocks/>
              </p:cNvGrpSpPr>
              <p:nvPr/>
            </p:nvGrpSpPr>
            <p:grpSpPr bwMode="auto">
              <a:xfrm>
                <a:off x="2185988" y="3512343"/>
                <a:ext cx="1069975" cy="1022350"/>
                <a:chOff x="1068388" y="3305175"/>
                <a:chExt cx="1069975" cy="1052513"/>
              </a:xfrm>
            </p:grpSpPr>
            <p:grpSp>
              <p:nvGrpSpPr>
                <p:cNvPr id="17" name="Group 51"/>
                <p:cNvGrpSpPr>
                  <a:grpSpLocks/>
                </p:cNvGrpSpPr>
                <p:nvPr/>
              </p:nvGrpSpPr>
              <p:grpSpPr bwMode="auto">
                <a:xfrm>
                  <a:off x="1096963" y="3305175"/>
                  <a:ext cx="1041400" cy="1052513"/>
                  <a:chOff x="691" y="2077"/>
                  <a:chExt cx="656" cy="663"/>
                </a:xfrm>
              </p:grpSpPr>
              <p:pic>
                <p:nvPicPr>
                  <p:cNvPr id="37" name="Picture 52" descr="circuler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691" y="2077"/>
                    <a:ext cx="656"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Oval 53"/>
                  <p:cNvSpPr>
                    <a:spLocks noChangeArrowheads="1"/>
                  </p:cNvSpPr>
                  <p:nvPr/>
                </p:nvSpPr>
                <p:spPr bwMode="gray">
                  <a:xfrm>
                    <a:off x="691" y="2077"/>
                    <a:ext cx="652" cy="663"/>
                  </a:xfrm>
                  <a:prstGeom prst="ellipse">
                    <a:avLst/>
                  </a:prstGeom>
                  <a:solidFill>
                    <a:srgbClr val="0070C0"/>
                  </a:solidFill>
                  <a:ln w="9525" algn="ctr">
                    <a:noFill/>
                    <a:round/>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grpSp>
                <p:nvGrpSpPr>
                  <p:cNvPr id="18" name="Group 54"/>
                  <p:cNvGrpSpPr>
                    <a:grpSpLocks/>
                  </p:cNvGrpSpPr>
                  <p:nvPr/>
                </p:nvGrpSpPr>
                <p:grpSpPr bwMode="auto">
                  <a:xfrm>
                    <a:off x="721" y="2596"/>
                    <a:ext cx="564" cy="111"/>
                    <a:chOff x="3709" y="1867"/>
                    <a:chExt cx="820" cy="158"/>
                  </a:xfrm>
                </p:grpSpPr>
                <p:grpSp>
                  <p:nvGrpSpPr>
                    <p:cNvPr id="23" name="Group 55"/>
                    <p:cNvGrpSpPr>
                      <a:grpSpLocks/>
                    </p:cNvGrpSpPr>
                    <p:nvPr/>
                  </p:nvGrpSpPr>
                  <p:grpSpPr bwMode="auto">
                    <a:xfrm rot="-1297425" flipH="1" flipV="1">
                      <a:off x="3849" y="1867"/>
                      <a:ext cx="680" cy="151"/>
                      <a:chOff x="1567" y="2568"/>
                      <a:chExt cx="1117" cy="280"/>
                    </a:xfrm>
                  </p:grpSpPr>
                  <p:sp>
                    <p:nvSpPr>
                      <p:cNvPr id="46" name="AutoShape 56"/>
                      <p:cNvSpPr>
                        <a:spLocks noChangeArrowheads="1"/>
                      </p:cNvSpPr>
                      <p:nvPr/>
                    </p:nvSpPr>
                    <p:spPr bwMode="gray">
                      <a:xfrm rot="5263130">
                        <a:off x="1861" y="2274"/>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47" name="AutoShape 57"/>
                      <p:cNvSpPr>
                        <a:spLocks noChangeArrowheads="1"/>
                      </p:cNvSpPr>
                      <p:nvPr/>
                    </p:nvSpPr>
                    <p:spPr bwMode="gray">
                      <a:xfrm rot="6078281">
                        <a:off x="1997" y="2274"/>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48" name="AutoShape 58"/>
                      <p:cNvSpPr>
                        <a:spLocks noChangeArrowheads="1"/>
                      </p:cNvSpPr>
                      <p:nvPr/>
                    </p:nvSpPr>
                    <p:spPr bwMode="gray">
                      <a:xfrm rot="6373927">
                        <a:off x="2071" y="2296"/>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49" name="AutoShape 59"/>
                      <p:cNvSpPr>
                        <a:spLocks noChangeArrowheads="1"/>
                      </p:cNvSpPr>
                      <p:nvPr/>
                    </p:nvSpPr>
                    <p:spPr bwMode="gray">
                      <a:xfrm rot="6906312">
                        <a:off x="2163" y="2326"/>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grpSp>
                <p:grpSp>
                  <p:nvGrpSpPr>
                    <p:cNvPr id="24" name="Group 60"/>
                    <p:cNvGrpSpPr>
                      <a:grpSpLocks/>
                    </p:cNvGrpSpPr>
                    <p:nvPr/>
                  </p:nvGrpSpPr>
                  <p:grpSpPr bwMode="auto">
                    <a:xfrm rot="56115" flipH="1" flipV="1">
                      <a:off x="3709" y="1873"/>
                      <a:ext cx="679" cy="152"/>
                      <a:chOff x="1567" y="2568"/>
                      <a:chExt cx="1116" cy="282"/>
                    </a:xfrm>
                  </p:grpSpPr>
                  <p:sp>
                    <p:nvSpPr>
                      <p:cNvPr id="42" name="AutoShape 61"/>
                      <p:cNvSpPr>
                        <a:spLocks noChangeArrowheads="1"/>
                      </p:cNvSpPr>
                      <p:nvPr/>
                    </p:nvSpPr>
                    <p:spPr bwMode="gray">
                      <a:xfrm rot="5263130">
                        <a:off x="1861" y="2274"/>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43" name="AutoShape 62"/>
                      <p:cNvSpPr>
                        <a:spLocks noChangeArrowheads="1"/>
                      </p:cNvSpPr>
                      <p:nvPr/>
                    </p:nvSpPr>
                    <p:spPr bwMode="gray">
                      <a:xfrm rot="6078281">
                        <a:off x="1997" y="2274"/>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44" name="AutoShape 63"/>
                      <p:cNvSpPr>
                        <a:spLocks noChangeArrowheads="1"/>
                      </p:cNvSpPr>
                      <p:nvPr/>
                    </p:nvSpPr>
                    <p:spPr bwMode="gray">
                      <a:xfrm rot="6373927">
                        <a:off x="2073" y="2297"/>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sp>
                    <p:nvSpPr>
                      <p:cNvPr id="45" name="AutoShape 64"/>
                      <p:cNvSpPr>
                        <a:spLocks noChangeArrowheads="1"/>
                      </p:cNvSpPr>
                      <p:nvPr/>
                    </p:nvSpPr>
                    <p:spPr bwMode="gray">
                      <a:xfrm rot="6906312">
                        <a:off x="2162" y="2328"/>
                        <a:ext cx="228" cy="815"/>
                      </a:xfrm>
                      <a:prstGeom prst="moon">
                        <a:avLst>
                          <a:gd name="adj" fmla="val 49773"/>
                        </a:avLst>
                      </a:prstGeom>
                      <a:solidFill>
                        <a:srgbClr val="FFFFFF">
                          <a:alpha val="3922"/>
                        </a:srgbClr>
                      </a:solidFill>
                      <a:ln w="9525">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solidFill>
                            <a:sysClr val="windowText" lastClr="000000"/>
                          </a:solidFill>
                          <a:latin typeface="+mn-lt"/>
                          <a:ea typeface="+mn-ea"/>
                          <a:cs typeface="+mn-ea"/>
                          <a:sym typeface="+mn-lt"/>
                        </a:endParaRPr>
                      </a:p>
                    </p:txBody>
                  </p:sp>
                </p:grpSp>
              </p:grpSp>
            </p:grpSp>
            <p:sp>
              <p:nvSpPr>
                <p:cNvPr id="35" name="Text Box 110"/>
                <p:cNvSpPr txBox="1">
                  <a:spLocks noChangeArrowheads="1"/>
                </p:cNvSpPr>
                <p:nvPr/>
              </p:nvSpPr>
              <p:spPr bwMode="gray">
                <a:xfrm>
                  <a:off x="1068388" y="3563401"/>
                  <a:ext cx="1044575" cy="722433"/>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marL="120650" indent="-120650" algn="ctr">
                    <a:defRPr/>
                  </a:pPr>
                  <a:r>
                    <a:rPr lang="zh-CN" altLang="en-US" sz="1600" b="1" dirty="0">
                      <a:solidFill>
                        <a:schemeClr val="bg1"/>
                      </a:solidFill>
                      <a:latin typeface="微软雅黑" pitchFamily="34" charset="-122"/>
                      <a:ea typeface="微软雅黑" pitchFamily="34" charset="-122"/>
                      <a:cs typeface="+mn-ea"/>
                      <a:sym typeface="+mn-lt"/>
                    </a:rPr>
                    <a:t>本地运行模式</a:t>
                  </a:r>
                </a:p>
              </p:txBody>
            </p:sp>
            <p:pic>
              <p:nvPicPr>
                <p:cNvPr id="36" name="Picture 122"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4913" y="3316288"/>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Rectangle 127"/>
              <p:cNvSpPr>
                <a:spLocks noChangeArrowheads="1"/>
              </p:cNvSpPr>
              <p:nvPr/>
            </p:nvSpPr>
            <p:spPr bwMode="ltGray">
              <a:xfrm>
                <a:off x="1157288" y="3997324"/>
                <a:ext cx="990600" cy="74048"/>
              </a:xfrm>
              <a:prstGeom prst="rect">
                <a:avLst/>
              </a:prstGeom>
              <a:solidFill>
                <a:schemeClr val="bg1">
                  <a:lumMod val="65000"/>
                </a:schemeClr>
              </a:solidFill>
              <a:ln w="9525" algn="ctr">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sp>
            <p:nvSpPr>
              <p:cNvPr id="52" name="AutoShape 134"/>
              <p:cNvSpPr>
                <a:spLocks noChangeArrowheads="1"/>
              </p:cNvSpPr>
              <p:nvPr/>
            </p:nvSpPr>
            <p:spPr bwMode="ltGray">
              <a:xfrm flipV="1">
                <a:off x="2062955" y="3299180"/>
                <a:ext cx="1319213" cy="1405376"/>
              </a:xfrm>
              <a:custGeom>
                <a:avLst/>
                <a:gdLst>
                  <a:gd name="T0" fmla="*/ 416 w 21600"/>
                  <a:gd name="T1" fmla="*/ 0 h 21600"/>
                  <a:gd name="T2" fmla="*/ 23 w 21600"/>
                  <a:gd name="T3" fmla="*/ 450 h 21600"/>
                  <a:gd name="T4" fmla="*/ 416 w 21600"/>
                  <a:gd name="T5" fmla="*/ 51 h 21600"/>
                  <a:gd name="T6" fmla="*/ 808 w 21600"/>
                  <a:gd name="T7" fmla="*/ 450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close/>
                  </a:path>
                </a:pathLst>
              </a:custGeom>
              <a:solidFill>
                <a:schemeClr val="bg1">
                  <a:lumMod val="65000"/>
                </a:schemeClr>
              </a:solidFill>
              <a:ln w="9525" algn="ctr">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grpSp>
            <p:nvGrpSpPr>
              <p:cNvPr id="25" name="组合 58"/>
              <p:cNvGrpSpPr/>
              <p:nvPr/>
            </p:nvGrpSpPr>
            <p:grpSpPr>
              <a:xfrm>
                <a:off x="4094163" y="3830331"/>
                <a:ext cx="795338" cy="384175"/>
                <a:chOff x="4094163" y="3830331"/>
                <a:chExt cx="795338" cy="384175"/>
              </a:xfrm>
            </p:grpSpPr>
            <p:sp>
              <p:nvSpPr>
                <p:cNvPr id="56" name="Rectangle 129"/>
                <p:cNvSpPr>
                  <a:spLocks noChangeArrowheads="1"/>
                </p:cNvSpPr>
                <p:nvPr/>
              </p:nvSpPr>
              <p:spPr bwMode="ltGray">
                <a:xfrm>
                  <a:off x="4094163" y="3986166"/>
                  <a:ext cx="795338" cy="72506"/>
                </a:xfrm>
                <a:prstGeom prst="rect">
                  <a:avLst/>
                </a:prstGeom>
                <a:solidFill>
                  <a:schemeClr val="bg1">
                    <a:lumMod val="65000"/>
                  </a:schemeClr>
                </a:solidFill>
                <a:ln w="9525" algn="ctr">
                  <a:no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a:latin typeface="+mn-lt"/>
                    <a:ea typeface="+mn-ea"/>
                    <a:cs typeface="+mn-ea"/>
                    <a:sym typeface="+mn-lt"/>
                  </a:endParaRPr>
                </a:p>
              </p:txBody>
            </p:sp>
            <p:sp>
              <p:nvSpPr>
                <p:cNvPr id="58" name="椭圆 57"/>
                <p:cNvSpPr>
                  <a:spLocks noChangeArrowheads="1"/>
                </p:cNvSpPr>
                <p:nvPr/>
              </p:nvSpPr>
              <p:spPr bwMode="auto">
                <a:xfrm>
                  <a:off x="4327525" y="3830331"/>
                  <a:ext cx="384175" cy="384175"/>
                </a:xfrm>
                <a:prstGeom prst="ellipse">
                  <a:avLst/>
                </a:prstGeom>
                <a:solidFill>
                  <a:srgbClr val="0070C0"/>
                </a:solidFill>
                <a:ln>
                  <a:noFill/>
                </a:ln>
              </p:spPr>
              <p:txBody>
                <a:bodyPr lIns="80656" tIns="40328" rIns="80656" bIns="40328" anchor="ctr"/>
                <a:lstStyle/>
                <a:p>
                  <a:pPr algn="ctr"/>
                  <a:endParaRPr lang="zh-CN" altLang="zh-CN" sz="1600">
                    <a:latin typeface="+mn-lt"/>
                    <a:cs typeface="+mn-ea"/>
                    <a:sym typeface="+mn-lt"/>
                  </a:endParaRPr>
                </a:p>
              </p:txBody>
            </p:sp>
          </p:grpSp>
        </p:grpSp>
      </p:grpSp>
    </p:spTree>
    <p:extLst>
      <p:ext uri="{BB962C8B-B14F-4D97-AF65-F5344CB8AC3E}">
        <p14:creationId xmlns:p14="http://schemas.microsoft.com/office/powerpoint/2010/main" val="268060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3.bdstatic.com/70cFv8Sh_Q1YnxGkpoWK1HF6hhy/it/u=356598091,2501689376&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75" y="2000971"/>
            <a:ext cx="3133726" cy="2611438"/>
          </a:xfrm>
          <a:prstGeom prst="rect">
            <a:avLst/>
          </a:prstGeom>
          <a:noFill/>
          <a:extLst>
            <a:ext uri="{909E8E84-426E-40DD-AFC4-6F175D3DCCD1}">
              <a14:hiddenFill xmlns:a14="http://schemas.microsoft.com/office/drawing/2010/main">
                <a:solidFill>
                  <a:srgbClr val="FFFFFF"/>
                </a:solidFill>
              </a14:hiddenFill>
            </a:ext>
          </a:extLst>
        </p:spPr>
      </p:pic>
      <p:sp>
        <p:nvSpPr>
          <p:cNvPr id="10243" name="标题 1"/>
          <p:cNvSpPr>
            <a:spLocks noChangeArrowheads="1"/>
          </p:cNvSpPr>
          <p:nvPr/>
        </p:nvSpPr>
        <p:spPr bwMode="auto">
          <a:xfrm>
            <a:off x="79376" y="189971"/>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3200" b="1" dirty="0">
                <a:solidFill>
                  <a:srgbClr val="1369B2"/>
                </a:solidFill>
                <a:latin typeface="微软雅黑" pitchFamily="34" charset="-122"/>
                <a:ea typeface="微软雅黑" pitchFamily="34" charset="-122"/>
                <a:sym typeface="宋体" pitchFamily="2" charset="-122"/>
              </a:rPr>
              <a:t>            </a:t>
            </a:r>
            <a:r>
              <a:rPr lang="en-US" altLang="zh-CN" sz="3200" b="1" dirty="0">
                <a:solidFill>
                  <a:srgbClr val="1369B2"/>
                </a:solidFill>
                <a:latin typeface="微软雅黑" pitchFamily="34" charset="-122"/>
                <a:ea typeface="微软雅黑" pitchFamily="34" charset="-122"/>
                <a:sym typeface="宋体" pitchFamily="2" charset="-122"/>
              </a:rPr>
              <a:t>4.5 </a:t>
            </a:r>
            <a:r>
              <a:rPr lang="en-US" altLang="zh-CN" sz="2700" b="1" spc="-100" dirty="0">
                <a:solidFill>
                  <a:srgbClr val="1369B2"/>
                </a:solidFill>
                <a:latin typeface="微软雅黑" pitchFamily="34" charset="-122"/>
                <a:ea typeface="微软雅黑" pitchFamily="34" charset="-122"/>
                <a:sym typeface="宋体" pitchFamily="2" charset="-122"/>
              </a:rPr>
              <a:t>MapReduce</a:t>
            </a:r>
            <a:r>
              <a:rPr lang="zh-CN" altLang="en-US" sz="2700" b="1" spc="-100" dirty="0">
                <a:solidFill>
                  <a:srgbClr val="1369B2"/>
                </a:solidFill>
                <a:latin typeface="微软雅黑" pitchFamily="34" charset="-122"/>
                <a:ea typeface="微软雅黑" pitchFamily="34" charset="-122"/>
                <a:sym typeface="宋体" pitchFamily="2" charset="-122"/>
              </a:rPr>
              <a:t>性能优化策略</a:t>
            </a:r>
          </a:p>
        </p:txBody>
      </p:sp>
      <p:sp>
        <p:nvSpPr>
          <p:cNvPr id="2" name="矩形 1"/>
          <p:cNvSpPr/>
          <p:nvPr/>
        </p:nvSpPr>
        <p:spPr>
          <a:xfrm>
            <a:off x="3203848" y="913284"/>
            <a:ext cx="5693063" cy="4459041"/>
          </a:xfrm>
          <a:prstGeom prst="rect">
            <a:avLst/>
          </a:prstGeom>
        </p:spPr>
        <p:txBody>
          <a:bodyPr wrap="square">
            <a:spAutoFit/>
          </a:bodyPr>
          <a:lstStyle/>
          <a:p>
            <a:pPr indent="457200" algn="just">
              <a:lnSpc>
                <a:spcPct val="150000"/>
              </a:lnSpc>
            </a:pPr>
            <a:r>
              <a:rPr lang="zh-CN" altLang="zh-CN" sz="2400" dirty="0">
                <a:latin typeface="微软雅黑" pitchFamily="34" charset="-122"/>
                <a:ea typeface="微软雅黑" pitchFamily="34" charset="-122"/>
              </a:rPr>
              <a:t>使用</a:t>
            </a:r>
            <a:r>
              <a:rPr lang="en-US" altLang="zh-CN" sz="2400" dirty="0">
                <a:solidFill>
                  <a:srgbClr val="1369B2"/>
                </a:solidFill>
                <a:latin typeface="微软雅黑" pitchFamily="34" charset="-122"/>
                <a:ea typeface="微软雅黑" pitchFamily="34" charset="-122"/>
              </a:rPr>
              <a:t>Hadoop</a:t>
            </a:r>
            <a:r>
              <a:rPr lang="zh-CN" altLang="zh-CN" sz="2400" dirty="0">
                <a:latin typeface="微软雅黑" pitchFamily="34" charset="-122"/>
                <a:ea typeface="微软雅黑" pitchFamily="34" charset="-122"/>
              </a:rPr>
              <a:t>进行</a:t>
            </a:r>
            <a:r>
              <a:rPr lang="zh-CN" altLang="zh-CN" sz="2400" dirty="0">
                <a:solidFill>
                  <a:srgbClr val="1369B2"/>
                </a:solidFill>
                <a:latin typeface="微软雅黑" pitchFamily="34" charset="-122"/>
                <a:ea typeface="微软雅黑" pitchFamily="34" charset="-122"/>
              </a:rPr>
              <a:t>大数据运算</a:t>
            </a:r>
            <a:r>
              <a:rPr lang="zh-CN" altLang="zh-CN" sz="2400" dirty="0">
                <a:latin typeface="微软雅黑" pitchFamily="34" charset="-122"/>
                <a:ea typeface="微软雅黑" pitchFamily="34" charset="-122"/>
              </a:rPr>
              <a:t>，当</a:t>
            </a:r>
            <a:r>
              <a:rPr lang="zh-CN" altLang="zh-CN" sz="2400" dirty="0">
                <a:solidFill>
                  <a:srgbClr val="1369B2"/>
                </a:solidFill>
                <a:latin typeface="微软雅黑" pitchFamily="34" charset="-122"/>
                <a:ea typeface="微软雅黑" pitchFamily="34" charset="-122"/>
              </a:rPr>
              <a:t>数据量</a:t>
            </a:r>
            <a:r>
              <a:rPr lang="zh-CN" altLang="zh-CN" sz="2400" dirty="0">
                <a:latin typeface="微软雅黑" pitchFamily="34" charset="-122"/>
                <a:ea typeface="微软雅黑" pitchFamily="34" charset="-122"/>
              </a:rPr>
              <a:t>极其</a:t>
            </a:r>
            <a:r>
              <a:rPr lang="zh-CN" altLang="zh-CN" sz="2400" dirty="0">
                <a:solidFill>
                  <a:srgbClr val="1369B2"/>
                </a:solidFill>
                <a:latin typeface="微软雅黑" pitchFamily="34" charset="-122"/>
                <a:ea typeface="微软雅黑" pitchFamily="34" charset="-122"/>
              </a:rPr>
              <a:t>大</a:t>
            </a:r>
            <a:r>
              <a:rPr lang="zh-CN" altLang="zh-CN" sz="2400" dirty="0">
                <a:latin typeface="微软雅黑" pitchFamily="34" charset="-122"/>
                <a:ea typeface="微软雅黑" pitchFamily="34" charset="-122"/>
              </a:rPr>
              <a:t>时，那么对</a:t>
            </a:r>
            <a:r>
              <a:rPr lang="en-US" altLang="zh-CN" sz="2400" dirty="0">
                <a:solidFill>
                  <a:srgbClr val="1369B2"/>
                </a:solidFill>
                <a:latin typeface="微软雅黑" pitchFamily="34" charset="-122"/>
                <a:ea typeface="微软雅黑" pitchFamily="34" charset="-122"/>
              </a:rPr>
              <a:t>MapReduce</a:t>
            </a:r>
            <a:r>
              <a:rPr lang="zh-CN" altLang="zh-CN" sz="2400" dirty="0">
                <a:solidFill>
                  <a:srgbClr val="1369B2"/>
                </a:solidFill>
                <a:latin typeface="微软雅黑" pitchFamily="34" charset="-122"/>
                <a:ea typeface="微软雅黑" pitchFamily="34" charset="-122"/>
              </a:rPr>
              <a:t>性能</a:t>
            </a:r>
            <a:r>
              <a:rPr lang="zh-CN" altLang="zh-CN" sz="2400" dirty="0">
                <a:latin typeface="微软雅黑" pitchFamily="34" charset="-122"/>
                <a:ea typeface="微软雅黑" pitchFamily="34" charset="-122"/>
              </a:rPr>
              <a:t>的</a:t>
            </a:r>
            <a:r>
              <a:rPr lang="zh-CN" altLang="zh-CN" sz="2400" dirty="0">
                <a:solidFill>
                  <a:srgbClr val="1369B2"/>
                </a:solidFill>
                <a:latin typeface="微软雅黑" pitchFamily="34" charset="-122"/>
                <a:ea typeface="微软雅黑" pitchFamily="34" charset="-122"/>
              </a:rPr>
              <a:t>调优</a:t>
            </a:r>
            <a:r>
              <a:rPr lang="zh-CN" altLang="zh-CN" sz="2400" dirty="0">
                <a:latin typeface="微软雅黑" pitchFamily="34" charset="-122"/>
                <a:ea typeface="微软雅黑" pitchFamily="34" charset="-122"/>
              </a:rPr>
              <a:t>重要性不言而喻，尤其是</a:t>
            </a:r>
            <a:r>
              <a:rPr lang="en-US" altLang="zh-CN" sz="2400" dirty="0">
                <a:solidFill>
                  <a:srgbClr val="1369B2"/>
                </a:solidFill>
                <a:latin typeface="微软雅黑" pitchFamily="34" charset="-122"/>
                <a:ea typeface="微软雅黑" pitchFamily="34" charset="-122"/>
              </a:rPr>
              <a:t>Shuffle</a:t>
            </a:r>
            <a:r>
              <a:rPr lang="zh-CN" altLang="zh-CN" sz="2400" dirty="0">
                <a:latin typeface="微软雅黑" pitchFamily="34" charset="-122"/>
                <a:ea typeface="微软雅黑" pitchFamily="34" charset="-122"/>
              </a:rPr>
              <a:t>过程中的</a:t>
            </a:r>
            <a:r>
              <a:rPr lang="zh-CN" altLang="zh-CN" sz="2400" dirty="0">
                <a:solidFill>
                  <a:srgbClr val="1369B2"/>
                </a:solidFill>
                <a:latin typeface="微软雅黑" pitchFamily="34" charset="-122"/>
                <a:ea typeface="微软雅黑" pitchFamily="34" charset="-122"/>
              </a:rPr>
              <a:t>参数配置</a:t>
            </a:r>
            <a:r>
              <a:rPr lang="zh-CN" altLang="zh-CN" sz="2400" dirty="0">
                <a:latin typeface="微软雅黑" pitchFamily="34" charset="-122"/>
                <a:ea typeface="微软雅黑" pitchFamily="34" charset="-122"/>
              </a:rPr>
              <a:t>对作业的总执行时间影响特别大</a:t>
            </a:r>
            <a:r>
              <a:rPr lang="zh-CN" altLang="en-US" sz="2400" dirty="0">
                <a:latin typeface="微软雅黑" pitchFamily="34" charset="-122"/>
                <a:ea typeface="微软雅黑" pitchFamily="34" charset="-122"/>
              </a:rPr>
              <a:t>，我们可以</a:t>
            </a:r>
            <a:r>
              <a:rPr lang="zh-CN" altLang="zh-CN" sz="2400" dirty="0">
                <a:latin typeface="微软雅黑" pitchFamily="34" charset="-122"/>
                <a:ea typeface="微软雅黑" pitchFamily="34" charset="-122"/>
              </a:rPr>
              <a:t>从五个方面</a:t>
            </a:r>
            <a:r>
              <a:rPr lang="zh-CN" altLang="en-US" sz="2400" dirty="0">
                <a:latin typeface="微软雅黑" pitchFamily="34" charset="-122"/>
                <a:ea typeface="微软雅黑" pitchFamily="34" charset="-122"/>
              </a:rPr>
              <a:t>对</a:t>
            </a:r>
            <a:r>
              <a:rPr lang="en-US" altLang="zh-CN" sz="2400" dirty="0">
                <a:latin typeface="微软雅黑" pitchFamily="34" charset="-122"/>
                <a:ea typeface="微软雅黑" pitchFamily="34" charset="-122"/>
              </a:rPr>
              <a:t>MapReduce</a:t>
            </a:r>
            <a:r>
              <a:rPr lang="zh-CN" altLang="en-US" sz="2400" dirty="0">
                <a:latin typeface="微软雅黑" pitchFamily="34" charset="-122"/>
                <a:ea typeface="微软雅黑" pitchFamily="34" charset="-122"/>
              </a:rPr>
              <a:t>程序进行性能调优，分别是</a:t>
            </a:r>
            <a:r>
              <a:rPr lang="zh-CN" altLang="zh-CN" sz="2400" dirty="0">
                <a:solidFill>
                  <a:srgbClr val="1369B2"/>
                </a:solidFill>
                <a:latin typeface="微软雅黑" pitchFamily="34" charset="-122"/>
                <a:ea typeface="微软雅黑" pitchFamily="34" charset="-122"/>
              </a:rPr>
              <a:t>数据输入</a:t>
            </a:r>
            <a:r>
              <a:rPr lang="zh-CN" altLang="zh-CN" sz="2400" dirty="0">
                <a:latin typeface="微软雅黑" pitchFamily="34" charset="-122"/>
                <a:ea typeface="微软雅黑" pitchFamily="34" charset="-122"/>
              </a:rPr>
              <a:t>、</a:t>
            </a:r>
            <a:r>
              <a:rPr lang="en-US" altLang="zh-CN" sz="2400" dirty="0">
                <a:solidFill>
                  <a:srgbClr val="1369B2"/>
                </a:solidFill>
                <a:latin typeface="微软雅黑" pitchFamily="34" charset="-122"/>
                <a:ea typeface="微软雅黑" pitchFamily="34" charset="-122"/>
              </a:rPr>
              <a:t>Map</a:t>
            </a:r>
            <a:r>
              <a:rPr lang="zh-CN" altLang="zh-CN" sz="2400" dirty="0">
                <a:solidFill>
                  <a:srgbClr val="1369B2"/>
                </a:solidFill>
                <a:latin typeface="微软雅黑" pitchFamily="34" charset="-122"/>
                <a:ea typeface="微软雅黑" pitchFamily="34" charset="-122"/>
              </a:rPr>
              <a:t>阶段</a:t>
            </a:r>
            <a:r>
              <a:rPr lang="zh-CN" altLang="zh-CN" sz="2400" dirty="0">
                <a:latin typeface="微软雅黑" pitchFamily="34" charset="-122"/>
                <a:ea typeface="微软雅黑" pitchFamily="34" charset="-122"/>
              </a:rPr>
              <a:t>、</a:t>
            </a:r>
            <a:r>
              <a:rPr lang="en-US" altLang="zh-CN" sz="2400" dirty="0">
                <a:solidFill>
                  <a:srgbClr val="1369B2"/>
                </a:solidFill>
                <a:latin typeface="微软雅黑" pitchFamily="34" charset="-122"/>
                <a:ea typeface="微软雅黑" pitchFamily="34" charset="-122"/>
              </a:rPr>
              <a:t>Reduce</a:t>
            </a:r>
            <a:r>
              <a:rPr lang="zh-CN" altLang="zh-CN" sz="2400" dirty="0">
                <a:solidFill>
                  <a:srgbClr val="1369B2"/>
                </a:solidFill>
                <a:latin typeface="微软雅黑" pitchFamily="34" charset="-122"/>
                <a:ea typeface="微软雅黑" pitchFamily="34" charset="-122"/>
              </a:rPr>
              <a:t>阶段</a:t>
            </a:r>
            <a:r>
              <a:rPr lang="zh-CN" altLang="zh-CN" sz="2400" dirty="0">
                <a:latin typeface="微软雅黑" pitchFamily="34" charset="-122"/>
                <a:ea typeface="微软雅黑" pitchFamily="34" charset="-122"/>
              </a:rPr>
              <a:t>、</a:t>
            </a:r>
            <a:r>
              <a:rPr lang="en-US" altLang="zh-CN" sz="2400" dirty="0">
                <a:solidFill>
                  <a:srgbClr val="1369B2"/>
                </a:solidFill>
                <a:latin typeface="微软雅黑" pitchFamily="34" charset="-122"/>
                <a:ea typeface="微软雅黑" pitchFamily="34" charset="-122"/>
              </a:rPr>
              <a:t>Shuffle</a:t>
            </a:r>
            <a:r>
              <a:rPr lang="zh-CN" altLang="zh-CN" sz="2400" dirty="0">
                <a:solidFill>
                  <a:srgbClr val="1369B2"/>
                </a:solidFill>
                <a:latin typeface="微软雅黑" pitchFamily="34" charset="-122"/>
                <a:ea typeface="微软雅黑" pitchFamily="34" charset="-122"/>
              </a:rPr>
              <a:t>阶段</a:t>
            </a:r>
            <a:r>
              <a:rPr lang="zh-CN" altLang="zh-CN" sz="2400" dirty="0">
                <a:latin typeface="微软雅黑" pitchFamily="34" charset="-122"/>
                <a:ea typeface="微软雅黑" pitchFamily="34" charset="-122"/>
              </a:rPr>
              <a:t>和</a:t>
            </a:r>
            <a:r>
              <a:rPr lang="zh-CN" altLang="zh-CN" sz="2400" dirty="0">
                <a:solidFill>
                  <a:srgbClr val="1369B2"/>
                </a:solidFill>
                <a:latin typeface="微软雅黑" pitchFamily="34" charset="-122"/>
                <a:ea typeface="微软雅黑" pitchFamily="34" charset="-122"/>
              </a:rPr>
              <a:t>其他调优属性</a:t>
            </a:r>
            <a:r>
              <a:rPr lang="zh-CN" altLang="en-US" sz="2400" dirty="0">
                <a:latin typeface="微软雅黑" pitchFamily="34" charset="-122"/>
                <a:ea typeface="微软雅黑" pitchFamily="34" charset="-122"/>
              </a:rPr>
              <a:t>方面。</a:t>
            </a:r>
          </a:p>
        </p:txBody>
      </p:sp>
    </p:spTree>
    <p:extLst>
      <p:ext uri="{BB962C8B-B14F-4D97-AF65-F5344CB8AC3E}">
        <p14:creationId xmlns:p14="http://schemas.microsoft.com/office/powerpoint/2010/main" val="3373855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79376" y="189971"/>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3200" b="1" dirty="0">
                <a:solidFill>
                  <a:srgbClr val="1369B2"/>
                </a:solidFill>
                <a:latin typeface="微软雅黑" pitchFamily="34" charset="-122"/>
                <a:ea typeface="微软雅黑" pitchFamily="34" charset="-122"/>
                <a:sym typeface="宋体" pitchFamily="2" charset="-122"/>
              </a:rPr>
              <a:t>            </a:t>
            </a:r>
            <a:r>
              <a:rPr lang="en-US" altLang="zh-CN" sz="3200" b="1" dirty="0">
                <a:solidFill>
                  <a:srgbClr val="1369B2"/>
                </a:solidFill>
                <a:latin typeface="微软雅黑" pitchFamily="34" charset="-122"/>
                <a:ea typeface="微软雅黑" pitchFamily="34" charset="-122"/>
                <a:sym typeface="宋体" pitchFamily="2" charset="-122"/>
              </a:rPr>
              <a:t>4.5 </a:t>
            </a:r>
            <a:r>
              <a:rPr lang="en-US" altLang="zh-CN" sz="2700" b="1" spc="-100" dirty="0">
                <a:solidFill>
                  <a:srgbClr val="1369B2"/>
                </a:solidFill>
                <a:latin typeface="微软雅黑" pitchFamily="34" charset="-122"/>
                <a:ea typeface="微软雅黑" pitchFamily="34" charset="-122"/>
                <a:sym typeface="宋体" pitchFamily="2" charset="-122"/>
              </a:rPr>
              <a:t>MapReduce</a:t>
            </a:r>
            <a:r>
              <a:rPr lang="zh-CN" altLang="en-US" sz="2700" b="1" spc="-100" dirty="0">
                <a:solidFill>
                  <a:srgbClr val="1369B2"/>
                </a:solidFill>
                <a:latin typeface="微软雅黑" pitchFamily="34" charset="-122"/>
                <a:ea typeface="微软雅黑" pitchFamily="34" charset="-122"/>
                <a:sym typeface="宋体" pitchFamily="2" charset="-122"/>
              </a:rPr>
              <a:t>性能优化策略</a:t>
            </a:r>
          </a:p>
        </p:txBody>
      </p:sp>
      <p:grpSp>
        <p:nvGrpSpPr>
          <p:cNvPr id="2" name="组合 26"/>
          <p:cNvGrpSpPr/>
          <p:nvPr/>
        </p:nvGrpSpPr>
        <p:grpSpPr>
          <a:xfrm>
            <a:off x="871539" y="1964532"/>
            <a:ext cx="1985961" cy="1895315"/>
            <a:chOff x="871538" y="2357438"/>
            <a:chExt cx="1985961" cy="2274378"/>
          </a:xfrm>
        </p:grpSpPr>
        <p:sp>
          <p:nvSpPr>
            <p:cNvPr id="24" name="等腰三角形 5"/>
            <p:cNvSpPr/>
            <p:nvPr/>
          </p:nvSpPr>
          <p:spPr bwMode="auto">
            <a:xfrm rot="5400000">
              <a:off x="727330" y="2501646"/>
              <a:ext cx="2274378" cy="198596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rgbClr val="1269B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b="1">
                <a:solidFill>
                  <a:srgbClr val="FFFFFF"/>
                </a:solidFill>
                <a:latin typeface="微软雅黑" panose="020B0503020204020204" pitchFamily="34" charset="-122"/>
                <a:sym typeface="Arial" panose="020B0604020202020204" pitchFamily="34" charset="0"/>
              </a:endParaRPr>
            </a:p>
          </p:txBody>
        </p:sp>
        <p:sp>
          <p:nvSpPr>
            <p:cNvPr id="25" name="TextBox 24"/>
            <p:cNvSpPr txBox="1"/>
            <p:nvPr/>
          </p:nvSpPr>
          <p:spPr bwMode="auto">
            <a:xfrm>
              <a:off x="947738" y="3278726"/>
              <a:ext cx="1690687" cy="4318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defPPr>
                <a:defRPr lang="zh-CN"/>
              </a:defPPr>
              <a:lvl1pPr algn="ctr" fontAlgn="auto">
                <a:spcBef>
                  <a:spcPts val="0"/>
                </a:spcBef>
                <a:spcAft>
                  <a:spcPts val="0"/>
                </a:spcAft>
                <a:defRPr b="1">
                  <a:solidFill>
                    <a:srgbClr val="FFFFFF"/>
                  </a:solidFill>
                  <a:latin typeface="微软雅黑" panose="020B0503020204020204" pitchFamily="34" charset="-122"/>
                </a:defRPr>
              </a:lvl1pPr>
            </a:lstStyle>
            <a:p>
              <a:pPr>
                <a:defRPr/>
              </a:pPr>
              <a:r>
                <a:rPr lang="zh-CN" altLang="zh-CN" dirty="0">
                  <a:solidFill>
                    <a:schemeClr val="bg1"/>
                  </a:solidFill>
                  <a:ea typeface="微软雅黑" pitchFamily="34" charset="-122"/>
                </a:rPr>
                <a:t>数据输入</a:t>
              </a:r>
              <a:endParaRPr lang="zh-CN" altLang="en-US" dirty="0">
                <a:solidFill>
                  <a:schemeClr val="bg1"/>
                </a:solidFill>
                <a:ea typeface="微软雅黑" pitchFamily="34" charset="-122"/>
                <a:sym typeface="Arial" panose="020B0604020202020204" pitchFamily="34" charset="0"/>
              </a:endParaRPr>
            </a:p>
          </p:txBody>
        </p:sp>
      </p:grpSp>
      <p:grpSp>
        <p:nvGrpSpPr>
          <p:cNvPr id="3" name="组合 21"/>
          <p:cNvGrpSpPr/>
          <p:nvPr/>
        </p:nvGrpSpPr>
        <p:grpSpPr>
          <a:xfrm>
            <a:off x="3059832" y="1777380"/>
            <a:ext cx="5660205" cy="2448272"/>
            <a:chOff x="3295650" y="2319338"/>
            <a:chExt cx="5262563" cy="2492335"/>
          </a:xfrm>
        </p:grpSpPr>
        <p:sp>
          <p:nvSpPr>
            <p:cNvPr id="23" name="矩形 22"/>
            <p:cNvSpPr/>
            <p:nvPr/>
          </p:nvSpPr>
          <p:spPr bwMode="auto">
            <a:xfrm>
              <a:off x="3295650" y="2319338"/>
              <a:ext cx="5262563" cy="2274378"/>
            </a:xfrm>
            <a:prstGeom prst="rect">
              <a:avLst/>
            </a:prstGeom>
            <a:solidFill>
              <a:srgbClr val="B6C3D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b="1">
                <a:solidFill>
                  <a:srgbClr val="FFFFFF"/>
                </a:solidFill>
                <a:latin typeface="微软雅黑" panose="020B0503020204020204" pitchFamily="34" charset="-122"/>
                <a:sym typeface="Arial" panose="020B0604020202020204" pitchFamily="34" charset="0"/>
              </a:endParaRPr>
            </a:p>
          </p:txBody>
        </p:sp>
        <p:sp>
          <p:nvSpPr>
            <p:cNvPr id="26" name="TextBox 4"/>
            <p:cNvSpPr txBox="1">
              <a:spLocks noChangeArrowheads="1"/>
            </p:cNvSpPr>
            <p:nvPr/>
          </p:nvSpPr>
          <p:spPr bwMode="auto">
            <a:xfrm>
              <a:off x="3340099" y="2484883"/>
              <a:ext cx="5167313" cy="232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50000"/>
                </a:lnSpc>
              </a:pPr>
              <a:r>
                <a:rPr lang="zh-CN" altLang="en-US" sz="1600" b="1" dirty="0">
                  <a:latin typeface="Microsoft YaHei" panose="020B0503020204020204" pitchFamily="34" charset="-122"/>
                  <a:ea typeface="Microsoft YaHei" panose="020B0503020204020204" pitchFamily="34" charset="-122"/>
                </a:rPr>
                <a:t>在执行</a:t>
              </a:r>
              <a:r>
                <a:rPr lang="en-US" altLang="zh-CN" sz="1600" b="1" dirty="0">
                  <a:latin typeface="Microsoft YaHei" panose="020B0503020204020204" pitchFamily="34" charset="-122"/>
                  <a:ea typeface="Microsoft YaHei" panose="020B0503020204020204" pitchFamily="34" charset="-122"/>
                </a:rPr>
                <a:t>MapReduce</a:t>
              </a:r>
              <a:r>
                <a:rPr lang="zh-CN" altLang="en-US" sz="1600" b="1" dirty="0">
                  <a:latin typeface="Microsoft YaHei" panose="020B0503020204020204" pitchFamily="34" charset="-122"/>
                  <a:ea typeface="Microsoft YaHei" panose="020B0503020204020204" pitchFamily="34" charset="-122"/>
                </a:rPr>
                <a:t>任务前，将小文件进行合并，大量小文件会产生大量的</a:t>
              </a:r>
              <a:r>
                <a:rPr lang="en-US" altLang="zh-CN" sz="1600" b="1" dirty="0">
                  <a:latin typeface="Microsoft YaHei" panose="020B0503020204020204" pitchFamily="34" charset="-122"/>
                  <a:ea typeface="Microsoft YaHei" panose="020B0503020204020204" pitchFamily="34" charset="-122"/>
                </a:rPr>
                <a:t>map</a:t>
              </a:r>
              <a:r>
                <a:rPr lang="zh-CN" altLang="en-US" sz="1600" b="1" dirty="0">
                  <a:latin typeface="Microsoft YaHei" panose="020B0503020204020204" pitchFamily="34" charset="-122"/>
                  <a:ea typeface="Microsoft YaHei" panose="020B0503020204020204" pitchFamily="34" charset="-122"/>
                </a:rPr>
                <a:t>任务，增大</a:t>
              </a:r>
              <a:r>
                <a:rPr lang="en-US" altLang="zh-CN" sz="1600" b="1" dirty="0">
                  <a:latin typeface="Microsoft YaHei" panose="020B0503020204020204" pitchFamily="34" charset="-122"/>
                  <a:ea typeface="Microsoft YaHei" panose="020B0503020204020204" pitchFamily="34" charset="-122"/>
                </a:rPr>
                <a:t>map</a:t>
              </a:r>
              <a:r>
                <a:rPr lang="zh-CN" altLang="en-US" sz="1600" b="1" dirty="0">
                  <a:latin typeface="Microsoft YaHei" panose="020B0503020204020204" pitchFamily="34" charset="-122"/>
                  <a:ea typeface="Microsoft YaHei" panose="020B0503020204020204" pitchFamily="34" charset="-122"/>
                </a:rPr>
                <a:t>任务装载次数，而任务装载较耗时，从而导致</a:t>
              </a:r>
              <a:r>
                <a:rPr lang="en-US" altLang="zh-CN" sz="1600" b="1" dirty="0">
                  <a:latin typeface="Microsoft YaHei" panose="020B0503020204020204" pitchFamily="34" charset="-122"/>
                  <a:ea typeface="Microsoft YaHei" panose="020B0503020204020204" pitchFamily="34" charset="-122"/>
                </a:rPr>
                <a:t>MapReduce</a:t>
              </a:r>
              <a:r>
                <a:rPr lang="zh-CN" altLang="en-US" sz="1600" b="1" dirty="0">
                  <a:latin typeface="Microsoft YaHei" panose="020B0503020204020204" pitchFamily="34" charset="-122"/>
                  <a:ea typeface="Microsoft YaHei" panose="020B0503020204020204" pitchFamily="34" charset="-122"/>
                </a:rPr>
                <a:t>运行速度较慢。因此采用</a:t>
              </a:r>
              <a:r>
                <a:rPr lang="en-US" altLang="zh-CN" sz="1600" b="1" dirty="0">
                  <a:latin typeface="Microsoft YaHei" panose="020B0503020204020204" pitchFamily="34" charset="-122"/>
                  <a:ea typeface="Microsoft YaHei" panose="020B0503020204020204" pitchFamily="34" charset="-122"/>
                </a:rPr>
                <a:t>CombineTextInputFormat</a:t>
              </a:r>
              <a:r>
                <a:rPr lang="zh-CN" altLang="en-US" sz="1600" b="1" dirty="0">
                  <a:latin typeface="Microsoft YaHei" panose="020B0503020204020204" pitchFamily="34" charset="-122"/>
                  <a:ea typeface="Microsoft YaHei" panose="020B0503020204020204" pitchFamily="34" charset="-122"/>
                </a:rPr>
                <a:t>来作为输入，解决输入端大量的小文件场景。</a:t>
              </a:r>
            </a:p>
          </p:txBody>
        </p:sp>
      </p:grpSp>
    </p:spTree>
    <p:extLst>
      <p:ext uri="{BB962C8B-B14F-4D97-AF65-F5344CB8AC3E}">
        <p14:creationId xmlns:p14="http://schemas.microsoft.com/office/powerpoint/2010/main" val="86429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MapReduce</a:t>
            </a:r>
            <a:r>
              <a:rPr lang="zh-CN" altLang="en-US" dirty="0"/>
              <a:t>概述</a:t>
            </a:r>
          </a:p>
        </p:txBody>
      </p:sp>
      <p:sp>
        <p:nvSpPr>
          <p:cNvPr id="12" name="矩形 11"/>
          <p:cNvSpPr/>
          <p:nvPr/>
        </p:nvSpPr>
        <p:spPr>
          <a:xfrm>
            <a:off x="323527" y="1057300"/>
            <a:ext cx="8496944" cy="1754326"/>
          </a:xfrm>
          <a:prstGeom prst="rect">
            <a:avLst/>
          </a:prstGeom>
        </p:spPr>
        <p:txBody>
          <a:bodyPr wrap="square">
            <a:spAutoFit/>
          </a:bodyPr>
          <a:lstStyle/>
          <a:p>
            <a:pPr indent="457200" algn="just" eaLnBrk="1">
              <a:lnSpc>
                <a:spcPct val="150000"/>
              </a:lnSpc>
            </a:pPr>
            <a:r>
              <a:rPr lang="en-US" altLang="zh-CN" sz="2400" dirty="0" err="1" smtClean="0">
                <a:solidFill>
                  <a:srgbClr val="1369B2"/>
                </a:solidFill>
                <a:latin typeface="微软雅黑" pitchFamily="34" charset="-122"/>
                <a:ea typeface="微软雅黑" pitchFamily="34" charset="-122"/>
              </a:rPr>
              <a:t>MapReduce</a:t>
            </a:r>
            <a:r>
              <a:rPr lang="zh-CN" altLang="en-US" sz="2400" dirty="0" smtClean="0">
                <a:latin typeface="微软雅黑" pitchFamily="34" charset="-122"/>
                <a:ea typeface="微软雅黑" pitchFamily="34" charset="-122"/>
              </a:rPr>
              <a:t>是</a:t>
            </a:r>
            <a:r>
              <a:rPr lang="en-US" altLang="zh-CN" sz="2400" dirty="0" err="1" smtClean="0">
                <a:solidFill>
                  <a:srgbClr val="1369B2"/>
                </a:solidFill>
                <a:latin typeface="微软雅黑" pitchFamily="34" charset="-122"/>
                <a:ea typeface="微软雅黑" pitchFamily="34" charset="-122"/>
              </a:rPr>
              <a:t>Hadoop</a:t>
            </a:r>
            <a:r>
              <a:rPr lang="zh-CN" altLang="en-US" sz="2400" dirty="0" smtClean="0">
                <a:latin typeface="微软雅黑" pitchFamily="34" charset="-122"/>
                <a:ea typeface="微软雅黑" pitchFamily="34" charset="-122"/>
              </a:rPr>
              <a:t>系统</a:t>
            </a:r>
            <a:r>
              <a:rPr lang="zh-CN" altLang="en-US" sz="2400" dirty="0" smtClean="0">
                <a:solidFill>
                  <a:srgbClr val="1369B2"/>
                </a:solidFill>
                <a:latin typeface="微软雅黑" pitchFamily="34" charset="-122"/>
                <a:ea typeface="微软雅黑" pitchFamily="34" charset="-122"/>
              </a:rPr>
              <a:t>核心</a:t>
            </a:r>
            <a:r>
              <a:rPr lang="zh-CN" altLang="en-US" sz="2400" dirty="0" smtClean="0">
                <a:latin typeface="微软雅黑" pitchFamily="34" charset="-122"/>
                <a:ea typeface="微软雅黑" pitchFamily="34" charset="-122"/>
              </a:rPr>
              <a:t>组件</a:t>
            </a:r>
            <a:r>
              <a:rPr lang="zh-CN" altLang="en-US" sz="2400" dirty="0" smtClean="0">
                <a:solidFill>
                  <a:srgbClr val="1369B2"/>
                </a:solidFill>
                <a:latin typeface="微软雅黑" pitchFamily="34" charset="-122"/>
                <a:ea typeface="微软雅黑" pitchFamily="34" charset="-122"/>
              </a:rPr>
              <a:t>之一</a:t>
            </a:r>
            <a:r>
              <a:rPr lang="zh-CN" altLang="en-US" sz="2400" dirty="0" smtClean="0">
                <a:latin typeface="微软雅黑" pitchFamily="34" charset="-122"/>
                <a:ea typeface="微软雅黑" pitchFamily="34" charset="-122"/>
              </a:rPr>
              <a:t>，它是一种可用于</a:t>
            </a:r>
            <a:r>
              <a:rPr lang="zh-CN" altLang="en-US" sz="2400" dirty="0" smtClean="0">
                <a:solidFill>
                  <a:srgbClr val="1369B2"/>
                </a:solidFill>
                <a:latin typeface="微软雅黑" pitchFamily="34" charset="-122"/>
                <a:ea typeface="微软雅黑" pitchFamily="34" charset="-122"/>
              </a:rPr>
              <a:t>大数据并行处理</a:t>
            </a:r>
            <a:r>
              <a:rPr lang="zh-CN" altLang="en-US" sz="2400" dirty="0" smtClean="0">
                <a:latin typeface="微软雅黑" pitchFamily="34" charset="-122"/>
                <a:ea typeface="微软雅黑" pitchFamily="34" charset="-122"/>
              </a:rPr>
              <a:t>的</a:t>
            </a:r>
            <a:r>
              <a:rPr lang="zh-CN" altLang="en-US" sz="2400" dirty="0" smtClean="0">
                <a:solidFill>
                  <a:srgbClr val="1369B2"/>
                </a:solidFill>
                <a:latin typeface="微软雅黑" pitchFamily="34" charset="-122"/>
                <a:ea typeface="微软雅黑" pitchFamily="34" charset="-122"/>
              </a:rPr>
              <a:t>计算模型</a:t>
            </a:r>
            <a:r>
              <a:rPr lang="zh-CN" altLang="en-US" sz="2400" dirty="0" smtClean="0">
                <a:latin typeface="微软雅黑" pitchFamily="34" charset="-122"/>
                <a:ea typeface="微软雅黑" pitchFamily="34" charset="-122"/>
              </a:rPr>
              <a:t>、</a:t>
            </a:r>
            <a:r>
              <a:rPr lang="zh-CN" altLang="en-US" sz="2400" dirty="0" smtClean="0">
                <a:solidFill>
                  <a:srgbClr val="1369B2"/>
                </a:solidFill>
                <a:latin typeface="微软雅黑" pitchFamily="34" charset="-122"/>
                <a:ea typeface="微软雅黑" pitchFamily="34" charset="-122"/>
              </a:rPr>
              <a:t>框架</a:t>
            </a:r>
            <a:r>
              <a:rPr lang="zh-CN" altLang="en-US" sz="2400" dirty="0" smtClean="0">
                <a:latin typeface="微软雅黑" pitchFamily="34" charset="-122"/>
                <a:ea typeface="微软雅黑" pitchFamily="34" charset="-122"/>
              </a:rPr>
              <a:t>和</a:t>
            </a:r>
            <a:r>
              <a:rPr lang="zh-CN" altLang="en-US" sz="2400" dirty="0" smtClean="0">
                <a:solidFill>
                  <a:srgbClr val="1369B2"/>
                </a:solidFill>
                <a:latin typeface="微软雅黑" pitchFamily="34" charset="-122"/>
                <a:ea typeface="微软雅黑" pitchFamily="34" charset="-122"/>
              </a:rPr>
              <a:t>平台</a:t>
            </a:r>
            <a:r>
              <a:rPr lang="zh-CN" altLang="en-US" sz="2400" dirty="0" smtClean="0">
                <a:latin typeface="微软雅黑" pitchFamily="34" charset="-122"/>
                <a:ea typeface="微软雅黑" pitchFamily="34" charset="-122"/>
              </a:rPr>
              <a:t>，主要</a:t>
            </a:r>
            <a:r>
              <a:rPr lang="zh-CN" altLang="en-US" sz="2400" dirty="0" smtClean="0">
                <a:solidFill>
                  <a:srgbClr val="1369B2"/>
                </a:solidFill>
                <a:latin typeface="微软雅黑" pitchFamily="34" charset="-122"/>
                <a:ea typeface="微软雅黑" pitchFamily="34" charset="-122"/>
              </a:rPr>
              <a:t>解决</a:t>
            </a:r>
            <a:r>
              <a:rPr lang="zh-CN" altLang="en-US" sz="2400" dirty="0" smtClean="0">
                <a:latin typeface="微软雅黑" pitchFamily="34" charset="-122"/>
                <a:ea typeface="微软雅黑" pitchFamily="34" charset="-122"/>
              </a:rPr>
              <a:t>海量数据的</a:t>
            </a:r>
            <a:r>
              <a:rPr lang="zh-CN" altLang="en-US" sz="2400" dirty="0" smtClean="0">
                <a:solidFill>
                  <a:srgbClr val="1369B2"/>
                </a:solidFill>
                <a:latin typeface="微软雅黑" pitchFamily="34" charset="-122"/>
                <a:ea typeface="微软雅黑" pitchFamily="34" charset="-122"/>
              </a:rPr>
              <a:t>计算</a:t>
            </a:r>
            <a:r>
              <a:rPr lang="zh-CN" altLang="en-US" sz="2400" dirty="0" smtClean="0">
                <a:latin typeface="微软雅黑" pitchFamily="34" charset="-122"/>
                <a:ea typeface="微软雅黑" pitchFamily="34" charset="-122"/>
              </a:rPr>
              <a:t>，是目前分布式计算模型中应用较为</a:t>
            </a:r>
            <a:r>
              <a:rPr lang="zh-CN" altLang="en-US" sz="2400" dirty="0" smtClean="0">
                <a:solidFill>
                  <a:srgbClr val="1369B2"/>
                </a:solidFill>
                <a:latin typeface="微软雅黑" pitchFamily="34" charset="-122"/>
                <a:ea typeface="微软雅黑" pitchFamily="34" charset="-122"/>
              </a:rPr>
              <a:t>广泛</a:t>
            </a:r>
            <a:r>
              <a:rPr lang="zh-CN" altLang="en-US" sz="2400" dirty="0" smtClean="0">
                <a:latin typeface="微软雅黑" pitchFamily="34" charset="-122"/>
                <a:ea typeface="微软雅黑" pitchFamily="34" charset="-122"/>
              </a:rPr>
              <a:t>的一种。</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105267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79376" y="189971"/>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3200" b="1" dirty="0">
                <a:solidFill>
                  <a:srgbClr val="1369B2"/>
                </a:solidFill>
                <a:latin typeface="微软雅黑" pitchFamily="34" charset="-122"/>
                <a:ea typeface="微软雅黑" pitchFamily="34" charset="-122"/>
                <a:sym typeface="宋体" pitchFamily="2" charset="-122"/>
              </a:rPr>
              <a:t>            </a:t>
            </a:r>
            <a:r>
              <a:rPr lang="en-US" altLang="zh-CN" sz="3200" b="1" dirty="0">
                <a:solidFill>
                  <a:srgbClr val="1369B2"/>
                </a:solidFill>
                <a:latin typeface="微软雅黑" pitchFamily="34" charset="-122"/>
                <a:ea typeface="微软雅黑" pitchFamily="34" charset="-122"/>
                <a:sym typeface="宋体" pitchFamily="2" charset="-122"/>
              </a:rPr>
              <a:t>4.5 </a:t>
            </a:r>
            <a:r>
              <a:rPr lang="en-US" altLang="zh-CN" sz="2700" b="1" spc="-100" dirty="0">
                <a:solidFill>
                  <a:srgbClr val="1369B2"/>
                </a:solidFill>
                <a:latin typeface="微软雅黑" pitchFamily="34" charset="-122"/>
                <a:ea typeface="微软雅黑" pitchFamily="34" charset="-122"/>
                <a:sym typeface="宋体" pitchFamily="2" charset="-122"/>
              </a:rPr>
              <a:t>MapReduce</a:t>
            </a:r>
            <a:r>
              <a:rPr lang="zh-CN" altLang="en-US" sz="2700" b="1" spc="-100" dirty="0">
                <a:solidFill>
                  <a:srgbClr val="1369B2"/>
                </a:solidFill>
                <a:latin typeface="微软雅黑" pitchFamily="34" charset="-122"/>
                <a:ea typeface="微软雅黑" pitchFamily="34" charset="-122"/>
                <a:sym typeface="宋体" pitchFamily="2" charset="-122"/>
              </a:rPr>
              <a:t>性能优化策略</a:t>
            </a:r>
          </a:p>
        </p:txBody>
      </p:sp>
      <p:grpSp>
        <p:nvGrpSpPr>
          <p:cNvPr id="2" name="组合 26"/>
          <p:cNvGrpSpPr/>
          <p:nvPr/>
        </p:nvGrpSpPr>
        <p:grpSpPr>
          <a:xfrm>
            <a:off x="871539" y="1964532"/>
            <a:ext cx="1985961" cy="1895315"/>
            <a:chOff x="871538" y="2357438"/>
            <a:chExt cx="1985961" cy="2274378"/>
          </a:xfrm>
        </p:grpSpPr>
        <p:sp>
          <p:nvSpPr>
            <p:cNvPr id="24" name="等腰三角形 5"/>
            <p:cNvSpPr/>
            <p:nvPr/>
          </p:nvSpPr>
          <p:spPr bwMode="auto">
            <a:xfrm rot="5400000">
              <a:off x="727330" y="2501646"/>
              <a:ext cx="2274378" cy="198596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rgbClr val="1269B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b="1">
                <a:solidFill>
                  <a:srgbClr val="FFFFFF"/>
                </a:solidFill>
                <a:latin typeface="微软雅黑" panose="020B0503020204020204" pitchFamily="34" charset="-122"/>
                <a:sym typeface="Arial" panose="020B0604020202020204" pitchFamily="34" charset="0"/>
              </a:endParaRPr>
            </a:p>
          </p:txBody>
        </p:sp>
        <p:sp>
          <p:nvSpPr>
            <p:cNvPr id="25" name="TextBox 24"/>
            <p:cNvSpPr txBox="1"/>
            <p:nvPr/>
          </p:nvSpPr>
          <p:spPr bwMode="auto">
            <a:xfrm>
              <a:off x="947738" y="3278726"/>
              <a:ext cx="1690687" cy="4318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defPPr>
                <a:defRPr lang="zh-CN"/>
              </a:defPPr>
              <a:lvl1pPr algn="ctr" fontAlgn="auto">
                <a:spcBef>
                  <a:spcPts val="0"/>
                </a:spcBef>
                <a:spcAft>
                  <a:spcPts val="0"/>
                </a:spcAft>
                <a:defRPr b="1">
                  <a:solidFill>
                    <a:srgbClr val="FFFFFF"/>
                  </a:solidFill>
                  <a:latin typeface="微软雅黑" panose="020B0503020204020204" pitchFamily="34" charset="-122"/>
                </a:defRPr>
              </a:lvl1pPr>
            </a:lstStyle>
            <a:p>
              <a:pPr>
                <a:defRPr/>
              </a:pPr>
              <a:r>
                <a:rPr lang="en-US" altLang="zh-CN" dirty="0">
                  <a:solidFill>
                    <a:schemeClr val="bg1"/>
                  </a:solidFill>
                  <a:ea typeface="微软雅黑" pitchFamily="34" charset="-122"/>
                </a:rPr>
                <a:t>Map</a:t>
              </a:r>
              <a:r>
                <a:rPr lang="zh-CN" altLang="en-US" dirty="0">
                  <a:solidFill>
                    <a:schemeClr val="bg1"/>
                  </a:solidFill>
                  <a:ea typeface="微软雅黑" pitchFamily="34" charset="-122"/>
                  <a:sym typeface="Arial" panose="020B0604020202020204" pitchFamily="34" charset="0"/>
                </a:rPr>
                <a:t>阶段</a:t>
              </a:r>
              <a:endParaRPr lang="en-US" altLang="zh-CN" dirty="0">
                <a:solidFill>
                  <a:schemeClr val="bg1"/>
                </a:solidFill>
                <a:ea typeface="微软雅黑" pitchFamily="34" charset="-122"/>
              </a:endParaRPr>
            </a:p>
          </p:txBody>
        </p:sp>
      </p:grpSp>
      <p:grpSp>
        <p:nvGrpSpPr>
          <p:cNvPr id="3" name="组合 21"/>
          <p:cNvGrpSpPr/>
          <p:nvPr/>
        </p:nvGrpSpPr>
        <p:grpSpPr>
          <a:xfrm>
            <a:off x="3016251" y="1964532"/>
            <a:ext cx="5211762" cy="1895315"/>
            <a:chOff x="3295650" y="2319338"/>
            <a:chExt cx="5262563" cy="2274378"/>
          </a:xfrm>
        </p:grpSpPr>
        <p:sp>
          <p:nvSpPr>
            <p:cNvPr id="23" name="矩形 22"/>
            <p:cNvSpPr/>
            <p:nvPr/>
          </p:nvSpPr>
          <p:spPr bwMode="auto">
            <a:xfrm>
              <a:off x="3295650" y="2319338"/>
              <a:ext cx="5262563" cy="2274378"/>
            </a:xfrm>
            <a:prstGeom prst="rect">
              <a:avLst/>
            </a:prstGeom>
            <a:solidFill>
              <a:srgbClr val="B6C3D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b="1">
                <a:solidFill>
                  <a:srgbClr val="FFFFFF"/>
                </a:solidFill>
                <a:latin typeface="微软雅黑" panose="020B0503020204020204" pitchFamily="34" charset="-122"/>
                <a:sym typeface="Arial" panose="020B0604020202020204" pitchFamily="34" charset="0"/>
              </a:endParaRPr>
            </a:p>
          </p:txBody>
        </p:sp>
        <p:sp>
          <p:nvSpPr>
            <p:cNvPr id="26" name="TextBox 4"/>
            <p:cNvSpPr txBox="1">
              <a:spLocks noChangeArrowheads="1"/>
            </p:cNvSpPr>
            <p:nvPr/>
          </p:nvSpPr>
          <p:spPr bwMode="auto">
            <a:xfrm>
              <a:off x="3295650" y="2627838"/>
              <a:ext cx="5167313" cy="188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285750" indent="-285750" algn="just">
                <a:lnSpc>
                  <a:spcPct val="150000"/>
                </a:lnSpc>
                <a:buFont typeface="Arial" panose="020B0604020202020204" pitchFamily="34" charset="0"/>
                <a:buChar char="•"/>
              </a:pPr>
              <a:r>
                <a:rPr lang="zh-CN" altLang="en-US" sz="1600" b="1" dirty="0">
                  <a:latin typeface="微软雅黑" pitchFamily="34" charset="-122"/>
                  <a:ea typeface="微软雅黑" pitchFamily="34" charset="-122"/>
                  <a:cs typeface="+mn-ea"/>
                  <a:sym typeface="+mn-lt"/>
                </a:rPr>
                <a:t>减少溢写（</a:t>
              </a:r>
              <a:r>
                <a:rPr lang="en-US" altLang="zh-CN" sz="1600" b="1" dirty="0">
                  <a:latin typeface="微软雅黑" pitchFamily="34" charset="-122"/>
                  <a:ea typeface="微软雅黑" pitchFamily="34" charset="-122"/>
                  <a:cs typeface="+mn-ea"/>
                  <a:sym typeface="+mn-lt"/>
                </a:rPr>
                <a:t>spill</a:t>
              </a:r>
              <a:r>
                <a:rPr lang="zh-CN" altLang="en-US" sz="1600" b="1" dirty="0">
                  <a:latin typeface="微软雅黑" pitchFamily="34" charset="-122"/>
                  <a:ea typeface="微软雅黑" pitchFamily="34" charset="-122"/>
                  <a:cs typeface="+mn-ea"/>
                  <a:sym typeface="+mn-lt"/>
                </a:rPr>
                <a:t>）次数</a:t>
              </a:r>
              <a:endParaRPr lang="en-US" altLang="zh-CN" sz="1600" b="1" dirty="0">
                <a:latin typeface="微软雅黑" pitchFamily="34" charset="-122"/>
                <a:ea typeface="微软雅黑" pitchFamily="34" charset="-122"/>
                <a:cs typeface="+mn-ea"/>
                <a:sym typeface="+mn-lt"/>
              </a:endParaRPr>
            </a:p>
            <a:p>
              <a:pPr marL="285750" indent="-285750" algn="just">
                <a:lnSpc>
                  <a:spcPct val="150000"/>
                </a:lnSpc>
                <a:buFont typeface="Arial" panose="020B0604020202020204" pitchFamily="34" charset="0"/>
                <a:buChar char="•"/>
              </a:pPr>
              <a:r>
                <a:rPr lang="zh-CN" altLang="en-US" sz="1600" b="1" dirty="0">
                  <a:latin typeface="微软雅黑" pitchFamily="34" charset="-122"/>
                  <a:ea typeface="微软雅黑" pitchFamily="34" charset="-122"/>
                  <a:cs typeface="+mn-ea"/>
                  <a:sym typeface="+mn-lt"/>
                </a:rPr>
                <a:t>减少合并（</a:t>
              </a:r>
              <a:r>
                <a:rPr lang="en-US" altLang="zh-CN" sz="1600" b="1" dirty="0">
                  <a:latin typeface="微软雅黑" pitchFamily="34" charset="-122"/>
                  <a:ea typeface="微软雅黑" pitchFamily="34" charset="-122"/>
                  <a:cs typeface="+mn-ea"/>
                  <a:sym typeface="+mn-lt"/>
                </a:rPr>
                <a:t>merge</a:t>
              </a:r>
              <a:r>
                <a:rPr lang="zh-CN" altLang="en-US" sz="1600" b="1" dirty="0">
                  <a:latin typeface="微软雅黑" pitchFamily="34" charset="-122"/>
                  <a:ea typeface="微软雅黑" pitchFamily="34" charset="-122"/>
                  <a:cs typeface="+mn-ea"/>
                  <a:sym typeface="+mn-lt"/>
                </a:rPr>
                <a:t>）次数</a:t>
              </a:r>
              <a:endParaRPr lang="en-US" altLang="zh-CN" sz="1600" b="1" dirty="0">
                <a:latin typeface="微软雅黑" pitchFamily="34" charset="-122"/>
                <a:ea typeface="微软雅黑" pitchFamily="34" charset="-122"/>
                <a:cs typeface="+mn-ea"/>
                <a:sym typeface="+mn-lt"/>
              </a:endParaRPr>
            </a:p>
            <a:p>
              <a:pPr marL="285750" indent="-285750" algn="just">
                <a:lnSpc>
                  <a:spcPct val="150000"/>
                </a:lnSpc>
                <a:buFont typeface="Arial" panose="020B0604020202020204" pitchFamily="34" charset="0"/>
                <a:buChar char="•"/>
              </a:pPr>
              <a:r>
                <a:rPr lang="zh-CN" altLang="en-US" sz="1600" b="1" dirty="0">
                  <a:latin typeface="微软雅黑" pitchFamily="34" charset="-122"/>
                  <a:ea typeface="微软雅黑" pitchFamily="34" charset="-122"/>
                  <a:cs typeface="+mn-ea"/>
                  <a:sym typeface="+mn-lt"/>
                </a:rPr>
                <a:t>在</a:t>
              </a:r>
              <a:r>
                <a:rPr lang="en-US" altLang="zh-CN" sz="1600" b="1" dirty="0">
                  <a:latin typeface="微软雅黑" pitchFamily="34" charset="-122"/>
                  <a:ea typeface="微软雅黑" pitchFamily="34" charset="-122"/>
                  <a:cs typeface="+mn-ea"/>
                  <a:sym typeface="+mn-lt"/>
                </a:rPr>
                <a:t>map</a:t>
              </a:r>
              <a:r>
                <a:rPr lang="zh-CN" altLang="en-US" sz="1600" b="1" dirty="0">
                  <a:latin typeface="微软雅黑" pitchFamily="34" charset="-122"/>
                  <a:ea typeface="微软雅黑" pitchFamily="34" charset="-122"/>
                  <a:cs typeface="+mn-ea"/>
                  <a:sym typeface="+mn-lt"/>
                </a:rPr>
                <a:t>之后，不影响业务逻辑前提下，先进行</a:t>
              </a:r>
              <a:r>
                <a:rPr lang="en-US" altLang="zh-CN" sz="1600" b="1" dirty="0">
                  <a:latin typeface="微软雅黑" pitchFamily="34" charset="-122"/>
                  <a:ea typeface="微软雅黑" pitchFamily="34" charset="-122"/>
                  <a:cs typeface="+mn-ea"/>
                  <a:sym typeface="+mn-lt"/>
                </a:rPr>
                <a:t>combine</a:t>
              </a:r>
              <a:r>
                <a:rPr lang="zh-CN" altLang="en-US" sz="1600" b="1" dirty="0">
                  <a:latin typeface="微软雅黑" pitchFamily="34" charset="-122"/>
                  <a:ea typeface="微软雅黑" pitchFamily="34" charset="-122"/>
                  <a:cs typeface="+mn-ea"/>
                  <a:sym typeface="+mn-lt"/>
                </a:rPr>
                <a:t>处理，减少 </a:t>
              </a:r>
              <a:r>
                <a:rPr lang="en-US" altLang="zh-CN" sz="1600" b="1" dirty="0">
                  <a:latin typeface="微软雅黑" pitchFamily="34" charset="-122"/>
                  <a:ea typeface="微软雅黑" pitchFamily="34" charset="-122"/>
                  <a:cs typeface="+mn-ea"/>
                  <a:sym typeface="+mn-lt"/>
                </a:rPr>
                <a:t>I/O</a:t>
              </a:r>
              <a:endParaRPr lang="zh-CN" altLang="en-US" sz="1600" dirty="0">
                <a:latin typeface="微软雅黑" pitchFamily="34" charset="-122"/>
                <a:ea typeface="微软雅黑" pitchFamily="34" charset="-122"/>
                <a:cs typeface="+mn-ea"/>
                <a:sym typeface="+mn-lt"/>
              </a:endParaRPr>
            </a:p>
          </p:txBody>
        </p:sp>
      </p:grpSp>
    </p:spTree>
    <p:extLst>
      <p:ext uri="{BB962C8B-B14F-4D97-AF65-F5344CB8AC3E}">
        <p14:creationId xmlns:p14="http://schemas.microsoft.com/office/powerpoint/2010/main" val="208961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79376" y="189971"/>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3200" b="1" dirty="0">
                <a:solidFill>
                  <a:srgbClr val="1369B2"/>
                </a:solidFill>
                <a:latin typeface="微软雅黑" pitchFamily="34" charset="-122"/>
                <a:ea typeface="微软雅黑" pitchFamily="34" charset="-122"/>
                <a:sym typeface="宋体" pitchFamily="2" charset="-122"/>
              </a:rPr>
              <a:t>            </a:t>
            </a:r>
            <a:r>
              <a:rPr lang="en-US" altLang="zh-CN" sz="3200" b="1" dirty="0">
                <a:solidFill>
                  <a:srgbClr val="1369B2"/>
                </a:solidFill>
                <a:latin typeface="微软雅黑" pitchFamily="34" charset="-122"/>
                <a:ea typeface="微软雅黑" pitchFamily="34" charset="-122"/>
                <a:sym typeface="宋体" pitchFamily="2" charset="-122"/>
              </a:rPr>
              <a:t>4.5 </a:t>
            </a:r>
            <a:r>
              <a:rPr lang="en-US" altLang="zh-CN" sz="2700" b="1" spc="-100" dirty="0">
                <a:solidFill>
                  <a:srgbClr val="1369B2"/>
                </a:solidFill>
                <a:latin typeface="微软雅黑" pitchFamily="34" charset="-122"/>
                <a:ea typeface="微软雅黑" pitchFamily="34" charset="-122"/>
                <a:sym typeface="宋体" pitchFamily="2" charset="-122"/>
              </a:rPr>
              <a:t>MapReduce</a:t>
            </a:r>
            <a:r>
              <a:rPr lang="zh-CN" altLang="en-US" sz="2700" b="1" spc="-100" dirty="0">
                <a:solidFill>
                  <a:srgbClr val="1369B2"/>
                </a:solidFill>
                <a:latin typeface="微软雅黑" pitchFamily="34" charset="-122"/>
                <a:ea typeface="微软雅黑" pitchFamily="34" charset="-122"/>
                <a:sym typeface="宋体" pitchFamily="2" charset="-122"/>
              </a:rPr>
              <a:t>性能优化策略</a:t>
            </a:r>
          </a:p>
        </p:txBody>
      </p:sp>
      <p:grpSp>
        <p:nvGrpSpPr>
          <p:cNvPr id="2" name="组合 26"/>
          <p:cNvGrpSpPr/>
          <p:nvPr/>
        </p:nvGrpSpPr>
        <p:grpSpPr>
          <a:xfrm>
            <a:off x="871539" y="1964532"/>
            <a:ext cx="1985961" cy="1895315"/>
            <a:chOff x="871538" y="2357438"/>
            <a:chExt cx="1985961" cy="2274378"/>
          </a:xfrm>
        </p:grpSpPr>
        <p:sp>
          <p:nvSpPr>
            <p:cNvPr id="24" name="等腰三角形 5"/>
            <p:cNvSpPr/>
            <p:nvPr/>
          </p:nvSpPr>
          <p:spPr bwMode="auto">
            <a:xfrm rot="5400000">
              <a:off x="727330" y="2501646"/>
              <a:ext cx="2274378" cy="198596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rgbClr val="1269B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b="1">
                <a:solidFill>
                  <a:srgbClr val="FFFFFF"/>
                </a:solidFill>
                <a:latin typeface="微软雅黑" panose="020B0503020204020204" pitchFamily="34" charset="-122"/>
                <a:sym typeface="Arial" panose="020B0604020202020204" pitchFamily="34" charset="0"/>
              </a:endParaRPr>
            </a:p>
          </p:txBody>
        </p:sp>
        <p:sp>
          <p:nvSpPr>
            <p:cNvPr id="25" name="TextBox 24"/>
            <p:cNvSpPr txBox="1"/>
            <p:nvPr/>
          </p:nvSpPr>
          <p:spPr bwMode="auto">
            <a:xfrm>
              <a:off x="947738" y="3278726"/>
              <a:ext cx="1690687" cy="4318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defPPr>
                <a:defRPr lang="zh-CN"/>
              </a:defPPr>
              <a:lvl1pPr algn="ctr" fontAlgn="auto">
                <a:spcBef>
                  <a:spcPts val="0"/>
                </a:spcBef>
                <a:spcAft>
                  <a:spcPts val="0"/>
                </a:spcAft>
                <a:defRPr b="1">
                  <a:solidFill>
                    <a:srgbClr val="FFFFFF"/>
                  </a:solidFill>
                  <a:latin typeface="微软雅黑" panose="020B0503020204020204" pitchFamily="34" charset="-122"/>
                </a:defRPr>
              </a:lvl1pPr>
            </a:lstStyle>
            <a:p>
              <a:pPr>
                <a:defRPr/>
              </a:pPr>
              <a:r>
                <a:rPr lang="en-US" altLang="zh-CN" dirty="0">
                  <a:solidFill>
                    <a:schemeClr val="bg1"/>
                  </a:solidFill>
                  <a:ea typeface="微软雅黑" pitchFamily="34" charset="-122"/>
                </a:rPr>
                <a:t>Reduce</a:t>
              </a:r>
              <a:r>
                <a:rPr lang="zh-CN" altLang="en-US" dirty="0">
                  <a:solidFill>
                    <a:schemeClr val="bg1"/>
                  </a:solidFill>
                  <a:ea typeface="微软雅黑" pitchFamily="34" charset="-122"/>
                  <a:sym typeface="Arial" panose="020B0604020202020204" pitchFamily="34" charset="0"/>
                </a:rPr>
                <a:t>阶段</a:t>
              </a:r>
              <a:endParaRPr lang="en-US" altLang="zh-CN" dirty="0">
                <a:solidFill>
                  <a:schemeClr val="bg1"/>
                </a:solidFill>
                <a:ea typeface="微软雅黑" pitchFamily="34" charset="-122"/>
              </a:endParaRPr>
            </a:p>
          </p:txBody>
        </p:sp>
      </p:grpSp>
      <p:grpSp>
        <p:nvGrpSpPr>
          <p:cNvPr id="3" name="组合 21"/>
          <p:cNvGrpSpPr/>
          <p:nvPr/>
        </p:nvGrpSpPr>
        <p:grpSpPr>
          <a:xfrm>
            <a:off x="3016252" y="1964532"/>
            <a:ext cx="5256211" cy="1895315"/>
            <a:chOff x="3295650" y="2319338"/>
            <a:chExt cx="5307445" cy="2274378"/>
          </a:xfrm>
        </p:grpSpPr>
        <p:sp>
          <p:nvSpPr>
            <p:cNvPr id="23" name="矩形 22"/>
            <p:cNvSpPr/>
            <p:nvPr/>
          </p:nvSpPr>
          <p:spPr bwMode="auto">
            <a:xfrm>
              <a:off x="3295650" y="2319338"/>
              <a:ext cx="5262563" cy="2274378"/>
            </a:xfrm>
            <a:prstGeom prst="rect">
              <a:avLst/>
            </a:prstGeom>
            <a:solidFill>
              <a:srgbClr val="B6C3D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b="1">
                <a:solidFill>
                  <a:srgbClr val="FFFFFF"/>
                </a:solidFill>
                <a:latin typeface="微软雅黑" panose="020B0503020204020204" pitchFamily="34" charset="-122"/>
                <a:sym typeface="Arial" panose="020B0604020202020204" pitchFamily="34" charset="0"/>
              </a:endParaRPr>
            </a:p>
          </p:txBody>
        </p:sp>
        <p:sp>
          <p:nvSpPr>
            <p:cNvPr id="26" name="TextBox 4"/>
            <p:cNvSpPr txBox="1">
              <a:spLocks noChangeArrowheads="1"/>
            </p:cNvSpPr>
            <p:nvPr/>
          </p:nvSpPr>
          <p:spPr bwMode="auto">
            <a:xfrm>
              <a:off x="3435782" y="2606070"/>
              <a:ext cx="5167313" cy="144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285750" indent="-285750" fontAlgn="ctr">
                <a:lnSpc>
                  <a:spcPct val="150000"/>
                </a:lnSpc>
                <a:buClr>
                  <a:srgbClr val="FF0000"/>
                </a:buClr>
                <a:buSzPct val="70000"/>
                <a:buFont typeface="Arial" panose="020B0604020202020204" pitchFamily="34" charset="0"/>
                <a:buChar char="•"/>
                <a:defRPr/>
              </a:pPr>
              <a:r>
                <a:rPr lang="zh-CN" altLang="en-US" sz="1600" b="1" dirty="0">
                  <a:latin typeface="微软雅黑" pitchFamily="34" charset="-122"/>
                  <a:ea typeface="微软雅黑" pitchFamily="34" charset="-122"/>
                  <a:cs typeface="+mn-ea"/>
                  <a:sym typeface="+mn-lt"/>
                </a:rPr>
                <a:t>合理设置</a:t>
              </a:r>
              <a:r>
                <a:rPr lang="en-US" altLang="zh-CN" sz="1600" b="1" dirty="0">
                  <a:latin typeface="微软雅黑" pitchFamily="34" charset="-122"/>
                  <a:ea typeface="微软雅黑" pitchFamily="34" charset="-122"/>
                  <a:cs typeface="+mn-ea"/>
                  <a:sym typeface="+mn-lt"/>
                </a:rPr>
                <a:t>map</a:t>
              </a:r>
              <a:r>
                <a:rPr lang="zh-CN" altLang="en-US" sz="1600" b="1" dirty="0">
                  <a:latin typeface="微软雅黑" pitchFamily="34" charset="-122"/>
                  <a:ea typeface="微软雅黑" pitchFamily="34" charset="-122"/>
                  <a:cs typeface="+mn-ea"/>
                  <a:sym typeface="+mn-lt"/>
                </a:rPr>
                <a:t>和</a:t>
              </a:r>
              <a:r>
                <a:rPr lang="en-US" altLang="zh-CN" sz="1600" b="1" dirty="0">
                  <a:latin typeface="微软雅黑" pitchFamily="34" charset="-122"/>
                  <a:ea typeface="微软雅黑" pitchFamily="34" charset="-122"/>
                  <a:cs typeface="+mn-ea"/>
                  <a:sym typeface="+mn-lt"/>
                </a:rPr>
                <a:t>reduce</a:t>
              </a:r>
              <a:r>
                <a:rPr lang="zh-CN" altLang="en-US" sz="1600" b="1" dirty="0">
                  <a:latin typeface="微软雅黑" pitchFamily="34" charset="-122"/>
                  <a:ea typeface="微软雅黑" pitchFamily="34" charset="-122"/>
                  <a:cs typeface="+mn-ea"/>
                  <a:sym typeface="+mn-lt"/>
                </a:rPr>
                <a:t>数</a:t>
              </a:r>
              <a:endParaRPr lang="en-US" altLang="zh-CN" sz="1600" dirty="0">
                <a:latin typeface="微软雅黑" pitchFamily="34" charset="-122"/>
                <a:ea typeface="微软雅黑" pitchFamily="34" charset="-122"/>
                <a:cs typeface="+mn-ea"/>
                <a:sym typeface="+mn-lt"/>
              </a:endParaRPr>
            </a:p>
            <a:p>
              <a:pPr marL="285750" indent="-285750" fontAlgn="ctr">
                <a:lnSpc>
                  <a:spcPct val="150000"/>
                </a:lnSpc>
                <a:buClr>
                  <a:srgbClr val="FF0000"/>
                </a:buClr>
                <a:buSzPct val="70000"/>
                <a:buFont typeface="Arial" panose="020B0604020202020204" pitchFamily="34" charset="0"/>
                <a:buChar char="•"/>
                <a:defRPr/>
              </a:pPr>
              <a:r>
                <a:rPr lang="zh-CN" altLang="en-US" sz="1600" b="1" dirty="0">
                  <a:latin typeface="微软雅黑" pitchFamily="34" charset="-122"/>
                  <a:ea typeface="微软雅黑" pitchFamily="34" charset="-122"/>
                  <a:cs typeface="+mn-ea"/>
                  <a:sym typeface="+mn-lt"/>
                </a:rPr>
                <a:t>设置</a:t>
              </a:r>
              <a:r>
                <a:rPr lang="en-US" altLang="zh-CN" sz="1600" b="1" dirty="0">
                  <a:latin typeface="微软雅黑" pitchFamily="34" charset="-122"/>
                  <a:ea typeface="微软雅黑" pitchFamily="34" charset="-122"/>
                  <a:cs typeface="+mn-ea"/>
                  <a:sym typeface="+mn-lt"/>
                </a:rPr>
                <a:t>map</a:t>
              </a:r>
              <a:r>
                <a:rPr lang="zh-CN" altLang="en-US" sz="1600" b="1" dirty="0">
                  <a:latin typeface="微软雅黑" pitchFamily="34" charset="-122"/>
                  <a:ea typeface="微软雅黑" pitchFamily="34" charset="-122"/>
                  <a:cs typeface="+mn-ea"/>
                  <a:sym typeface="+mn-lt"/>
                </a:rPr>
                <a:t>、</a:t>
              </a:r>
              <a:r>
                <a:rPr lang="en-US" altLang="zh-CN" sz="1600" b="1" dirty="0">
                  <a:latin typeface="微软雅黑" pitchFamily="34" charset="-122"/>
                  <a:ea typeface="微软雅黑" pitchFamily="34" charset="-122"/>
                  <a:cs typeface="+mn-ea"/>
                  <a:sym typeface="+mn-lt"/>
                </a:rPr>
                <a:t>reduce</a:t>
              </a:r>
              <a:r>
                <a:rPr lang="zh-CN" altLang="en-US" sz="1600" b="1" dirty="0">
                  <a:latin typeface="微软雅黑" pitchFamily="34" charset="-122"/>
                  <a:ea typeface="微软雅黑" pitchFamily="34" charset="-122"/>
                  <a:cs typeface="+mn-ea"/>
                  <a:sym typeface="+mn-lt"/>
                </a:rPr>
                <a:t>共存</a:t>
              </a:r>
              <a:endParaRPr lang="en-US" altLang="zh-CN" sz="1600" b="1" dirty="0">
                <a:latin typeface="微软雅黑" pitchFamily="34" charset="-122"/>
                <a:ea typeface="微软雅黑" pitchFamily="34" charset="-122"/>
                <a:cs typeface="+mn-ea"/>
                <a:sym typeface="+mn-lt"/>
              </a:endParaRPr>
            </a:p>
            <a:p>
              <a:pPr marL="285750" indent="-285750" fontAlgn="ctr">
                <a:lnSpc>
                  <a:spcPct val="150000"/>
                </a:lnSpc>
                <a:buClr>
                  <a:srgbClr val="FF0000"/>
                </a:buClr>
                <a:buSzPct val="70000"/>
                <a:buFont typeface="Arial" panose="020B0604020202020204" pitchFamily="34" charset="0"/>
                <a:buChar char="•"/>
                <a:defRPr/>
              </a:pPr>
              <a:r>
                <a:rPr lang="zh-CN" altLang="en-US" sz="1600" b="1" dirty="0" smtClean="0">
                  <a:latin typeface="微软雅黑" pitchFamily="34" charset="-122"/>
                  <a:ea typeface="微软雅黑" pitchFamily="34" charset="-122"/>
                  <a:cs typeface="+mn-ea"/>
                  <a:sym typeface="+mn-lt"/>
                </a:rPr>
                <a:t>合理</a:t>
              </a:r>
              <a:r>
                <a:rPr lang="zh-CN" altLang="en-US" sz="1600" b="1" dirty="0">
                  <a:latin typeface="微软雅黑" pitchFamily="34" charset="-122"/>
                  <a:ea typeface="微软雅黑" pitchFamily="34" charset="-122"/>
                  <a:cs typeface="+mn-ea"/>
                  <a:sym typeface="+mn-lt"/>
                </a:rPr>
                <a:t>设置</a:t>
              </a:r>
              <a:r>
                <a:rPr lang="en-US" altLang="zh-CN" sz="1600" b="1" dirty="0">
                  <a:latin typeface="微软雅黑" pitchFamily="34" charset="-122"/>
                  <a:ea typeface="微软雅黑" pitchFamily="34" charset="-122"/>
                  <a:cs typeface="+mn-ea"/>
                  <a:sym typeface="+mn-lt"/>
                </a:rPr>
                <a:t>reduce</a:t>
              </a:r>
              <a:r>
                <a:rPr lang="zh-CN" altLang="en-US" sz="1600" b="1" dirty="0">
                  <a:latin typeface="微软雅黑" pitchFamily="34" charset="-122"/>
                  <a:ea typeface="微软雅黑" pitchFamily="34" charset="-122"/>
                  <a:cs typeface="+mn-ea"/>
                  <a:sym typeface="+mn-lt"/>
                </a:rPr>
                <a:t>端的</a:t>
              </a:r>
              <a:r>
                <a:rPr lang="en-US" altLang="zh-CN" sz="1600" b="1" dirty="0">
                  <a:latin typeface="微软雅黑" pitchFamily="34" charset="-122"/>
                  <a:ea typeface="微软雅黑" pitchFamily="34" charset="-122"/>
                  <a:cs typeface="+mn-ea"/>
                  <a:sym typeface="+mn-lt"/>
                </a:rPr>
                <a:t>buffer</a:t>
              </a:r>
              <a:endParaRPr lang="zh-CN" altLang="en-US" sz="1600" dirty="0">
                <a:latin typeface="微软雅黑" pitchFamily="34" charset="-122"/>
                <a:ea typeface="微软雅黑" pitchFamily="34" charset="-122"/>
                <a:cs typeface="+mn-ea"/>
                <a:sym typeface="+mn-lt"/>
              </a:endParaRPr>
            </a:p>
          </p:txBody>
        </p:sp>
      </p:grpSp>
    </p:spTree>
    <p:extLst>
      <p:ext uri="{BB962C8B-B14F-4D97-AF65-F5344CB8AC3E}">
        <p14:creationId xmlns:p14="http://schemas.microsoft.com/office/powerpoint/2010/main" val="257188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79376" y="189971"/>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3200" b="1" dirty="0">
                <a:solidFill>
                  <a:srgbClr val="1369B2"/>
                </a:solidFill>
                <a:latin typeface="微软雅黑" pitchFamily="34" charset="-122"/>
                <a:ea typeface="微软雅黑" pitchFamily="34" charset="-122"/>
                <a:sym typeface="宋体" pitchFamily="2" charset="-122"/>
              </a:rPr>
              <a:t>            </a:t>
            </a:r>
            <a:r>
              <a:rPr lang="en-US" altLang="zh-CN" sz="3200" b="1" dirty="0">
                <a:solidFill>
                  <a:srgbClr val="1369B2"/>
                </a:solidFill>
                <a:latin typeface="微软雅黑" pitchFamily="34" charset="-122"/>
                <a:ea typeface="微软雅黑" pitchFamily="34" charset="-122"/>
                <a:sym typeface="宋体" pitchFamily="2" charset="-122"/>
              </a:rPr>
              <a:t>4.5 </a:t>
            </a:r>
            <a:r>
              <a:rPr lang="en-US" altLang="zh-CN" sz="2700" b="1" spc="-100" dirty="0">
                <a:solidFill>
                  <a:srgbClr val="1369B2"/>
                </a:solidFill>
                <a:latin typeface="微软雅黑" pitchFamily="34" charset="-122"/>
                <a:ea typeface="微软雅黑" pitchFamily="34" charset="-122"/>
                <a:sym typeface="宋体" pitchFamily="2" charset="-122"/>
              </a:rPr>
              <a:t>MapReduce</a:t>
            </a:r>
            <a:r>
              <a:rPr lang="zh-CN" altLang="en-US" sz="2700" b="1" spc="-100" dirty="0">
                <a:solidFill>
                  <a:srgbClr val="1369B2"/>
                </a:solidFill>
                <a:latin typeface="微软雅黑" pitchFamily="34" charset="-122"/>
                <a:ea typeface="微软雅黑" pitchFamily="34" charset="-122"/>
                <a:sym typeface="宋体" pitchFamily="2" charset="-122"/>
              </a:rPr>
              <a:t>性能优化策略</a:t>
            </a:r>
          </a:p>
        </p:txBody>
      </p:sp>
      <p:grpSp>
        <p:nvGrpSpPr>
          <p:cNvPr id="2" name="组合 3"/>
          <p:cNvGrpSpPr/>
          <p:nvPr/>
        </p:nvGrpSpPr>
        <p:grpSpPr>
          <a:xfrm>
            <a:off x="884237" y="1657615"/>
            <a:ext cx="1985961" cy="1369218"/>
            <a:chOff x="884236" y="1989138"/>
            <a:chExt cx="1985961" cy="1643062"/>
          </a:xfrm>
        </p:grpSpPr>
        <p:sp>
          <p:nvSpPr>
            <p:cNvPr id="24" name="等腰三角形 5"/>
            <p:cNvSpPr/>
            <p:nvPr/>
          </p:nvSpPr>
          <p:spPr bwMode="auto">
            <a:xfrm rot="5400000">
              <a:off x="1055686" y="1817688"/>
              <a:ext cx="1643062" cy="198596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rgbClr val="1269B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b="1">
                <a:solidFill>
                  <a:srgbClr val="FFFFFF"/>
                </a:solidFill>
                <a:latin typeface="微软雅黑" panose="020B0503020204020204" pitchFamily="34" charset="-122"/>
                <a:sym typeface="Arial" panose="020B0604020202020204" pitchFamily="34" charset="0"/>
              </a:endParaRPr>
            </a:p>
          </p:txBody>
        </p:sp>
        <p:sp>
          <p:nvSpPr>
            <p:cNvPr id="25" name="TextBox 24"/>
            <p:cNvSpPr txBox="1"/>
            <p:nvPr/>
          </p:nvSpPr>
          <p:spPr bwMode="auto">
            <a:xfrm>
              <a:off x="968373" y="2584994"/>
              <a:ext cx="1690687" cy="4318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defPPr>
                <a:defRPr lang="zh-CN"/>
              </a:defPPr>
              <a:lvl1pPr algn="ctr" fontAlgn="auto">
                <a:spcBef>
                  <a:spcPts val="0"/>
                </a:spcBef>
                <a:spcAft>
                  <a:spcPts val="0"/>
                </a:spcAft>
                <a:defRPr b="1">
                  <a:solidFill>
                    <a:srgbClr val="FFFFFF"/>
                  </a:solidFill>
                  <a:latin typeface="微软雅黑" panose="020B0503020204020204" pitchFamily="34" charset="-122"/>
                </a:defRPr>
              </a:lvl1pPr>
            </a:lstStyle>
            <a:p>
              <a:pPr>
                <a:defRPr/>
              </a:pPr>
              <a:r>
                <a:rPr lang="en-US" altLang="zh-CN" dirty="0">
                  <a:ea typeface="微软雅黑" pitchFamily="34" charset="-122"/>
                  <a:sym typeface="Arial" panose="020B0604020202020204" pitchFamily="34" charset="0"/>
                </a:rPr>
                <a:t>Shuffle</a:t>
              </a:r>
            </a:p>
            <a:p>
              <a:pPr>
                <a:defRPr/>
              </a:pPr>
              <a:r>
                <a:rPr lang="zh-CN" altLang="en-US" dirty="0">
                  <a:ea typeface="微软雅黑" pitchFamily="34" charset="-122"/>
                  <a:sym typeface="Arial" panose="020B0604020202020204" pitchFamily="34" charset="0"/>
                </a:rPr>
                <a:t>阶段</a:t>
              </a:r>
            </a:p>
          </p:txBody>
        </p:sp>
      </p:grpSp>
      <p:grpSp>
        <p:nvGrpSpPr>
          <p:cNvPr id="3" name="组合 1"/>
          <p:cNvGrpSpPr/>
          <p:nvPr/>
        </p:nvGrpSpPr>
        <p:grpSpPr>
          <a:xfrm>
            <a:off x="3016251" y="1633364"/>
            <a:ext cx="5262563" cy="1800200"/>
            <a:chOff x="3041650" y="2268104"/>
            <a:chExt cx="5262563" cy="1883592"/>
          </a:xfrm>
        </p:grpSpPr>
        <p:sp>
          <p:nvSpPr>
            <p:cNvPr id="23" name="矩形 22"/>
            <p:cNvSpPr/>
            <p:nvPr/>
          </p:nvSpPr>
          <p:spPr bwMode="auto">
            <a:xfrm>
              <a:off x="3041650" y="2319338"/>
              <a:ext cx="5262563" cy="1643062"/>
            </a:xfrm>
            <a:prstGeom prst="rect">
              <a:avLst/>
            </a:prstGeom>
            <a:solidFill>
              <a:srgbClr val="B6C3D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b="1">
                <a:solidFill>
                  <a:srgbClr val="FFFFFF"/>
                </a:solidFill>
                <a:latin typeface="微软雅黑" panose="020B0503020204020204" pitchFamily="34" charset="-122"/>
                <a:sym typeface="Arial" panose="020B0604020202020204" pitchFamily="34" charset="0"/>
              </a:endParaRPr>
            </a:p>
          </p:txBody>
        </p:sp>
        <p:sp>
          <p:nvSpPr>
            <p:cNvPr id="26" name="TextBox 4"/>
            <p:cNvSpPr txBox="1">
              <a:spLocks noChangeArrowheads="1"/>
            </p:cNvSpPr>
            <p:nvPr/>
          </p:nvSpPr>
          <p:spPr bwMode="auto">
            <a:xfrm>
              <a:off x="3085231" y="2268104"/>
              <a:ext cx="5167313" cy="188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50000"/>
                </a:lnSpc>
              </a:pPr>
              <a:r>
                <a:rPr lang="en-US" altLang="zh-CN" sz="1600" b="1" dirty="0">
                  <a:latin typeface="微软雅黑" pitchFamily="34" charset="-122"/>
                  <a:ea typeface="微软雅黑" pitchFamily="34" charset="-122"/>
                </a:rPr>
                <a:t>Shuffle</a:t>
              </a:r>
              <a:r>
                <a:rPr lang="zh-CN" altLang="en-US" sz="1600" b="1" dirty="0">
                  <a:latin typeface="微软雅黑" pitchFamily="34" charset="-122"/>
                  <a:ea typeface="微软雅黑" pitchFamily="34" charset="-122"/>
                </a:rPr>
                <a:t>阶段的调优就是给</a:t>
              </a:r>
              <a:r>
                <a:rPr lang="en-US" altLang="zh-CN" sz="1600" b="1" dirty="0">
                  <a:latin typeface="微软雅黑" pitchFamily="34" charset="-122"/>
                  <a:ea typeface="微软雅黑" pitchFamily="34" charset="-122"/>
                </a:rPr>
                <a:t>Shuffle</a:t>
              </a:r>
              <a:r>
                <a:rPr lang="zh-CN" altLang="en-US" sz="1600" b="1" dirty="0">
                  <a:latin typeface="微软雅黑" pitchFamily="34" charset="-122"/>
                  <a:ea typeface="微软雅黑" pitchFamily="34" charset="-122"/>
                </a:rPr>
                <a:t>过程尽量多地提供内存空间，以防止出现内存溢出现象，可以由参数</a:t>
              </a:r>
              <a:r>
                <a:rPr lang="en-US" altLang="zh-CN" sz="1600" b="1" dirty="0">
                  <a:latin typeface="微软雅黑" pitchFamily="34" charset="-122"/>
                  <a:ea typeface="微软雅黑" pitchFamily="34" charset="-122"/>
                </a:rPr>
                <a:t>mapred.child.java.opts</a:t>
              </a:r>
              <a:r>
                <a:rPr lang="zh-CN" altLang="en-US" sz="1600" b="1" dirty="0">
                  <a:latin typeface="微软雅黑" pitchFamily="34" charset="-122"/>
                  <a:ea typeface="微软雅黑" pitchFamily="34" charset="-122"/>
                </a:rPr>
                <a:t>来设置，任务节点上的内存大小应尽量大。</a:t>
              </a:r>
            </a:p>
          </p:txBody>
        </p:sp>
      </p:grpSp>
      <p:grpSp>
        <p:nvGrpSpPr>
          <p:cNvPr id="4" name="组合 4"/>
          <p:cNvGrpSpPr/>
          <p:nvPr/>
        </p:nvGrpSpPr>
        <p:grpSpPr>
          <a:xfrm>
            <a:off x="6319049" y="3173469"/>
            <a:ext cx="1959764" cy="1356198"/>
            <a:chOff x="6319049" y="3808162"/>
            <a:chExt cx="1959764" cy="1627438"/>
          </a:xfrm>
        </p:grpSpPr>
        <p:sp>
          <p:nvSpPr>
            <p:cNvPr id="7" name="等腰三角形 5"/>
            <p:cNvSpPr/>
            <p:nvPr/>
          </p:nvSpPr>
          <p:spPr bwMode="auto">
            <a:xfrm rot="5400000" flipV="1">
              <a:off x="6485212" y="3641999"/>
              <a:ext cx="1627438" cy="1959764"/>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rgbClr val="1269B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pPr>
              <a:endParaRPr lang="zh-CN" altLang="en-US" b="1" dirty="0">
                <a:solidFill>
                  <a:srgbClr val="FFFFFF"/>
                </a:solidFill>
                <a:latin typeface="微软雅黑" panose="020B0503020204020204" pitchFamily="34" charset="-122"/>
                <a:sym typeface="Arial" panose="020B0604020202020204" pitchFamily="34" charset="0"/>
              </a:endParaRPr>
            </a:p>
          </p:txBody>
        </p:sp>
        <p:sp>
          <p:nvSpPr>
            <p:cNvPr id="8" name="TextBox 7"/>
            <p:cNvSpPr txBox="1"/>
            <p:nvPr/>
          </p:nvSpPr>
          <p:spPr bwMode="auto">
            <a:xfrm>
              <a:off x="6537325" y="4405062"/>
              <a:ext cx="1690687" cy="4318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defPPr>
                <a:defRPr lang="zh-CN"/>
              </a:defPPr>
              <a:lvl1pPr algn="ctr" fontAlgn="auto">
                <a:spcBef>
                  <a:spcPts val="0"/>
                </a:spcBef>
                <a:spcAft>
                  <a:spcPts val="0"/>
                </a:spcAft>
                <a:defRPr b="1">
                  <a:solidFill>
                    <a:srgbClr val="FFFFFF"/>
                  </a:solidFill>
                  <a:latin typeface="微软雅黑" panose="020B0503020204020204" pitchFamily="34" charset="-122"/>
                </a:defRPr>
              </a:lvl1pPr>
            </a:lstStyle>
            <a:p>
              <a:pPr>
                <a:defRPr/>
              </a:pPr>
              <a:r>
                <a:rPr lang="zh-CN" altLang="en-US" dirty="0">
                  <a:ea typeface="微软雅黑" pitchFamily="34" charset="-122"/>
                  <a:sym typeface="Arial" panose="020B0604020202020204" pitchFamily="34" charset="0"/>
                </a:rPr>
                <a:t>其他</a:t>
              </a:r>
              <a:endParaRPr lang="en-US" altLang="zh-CN" dirty="0">
                <a:ea typeface="微软雅黑" pitchFamily="34" charset="-122"/>
                <a:sym typeface="Arial" panose="020B0604020202020204" pitchFamily="34" charset="0"/>
              </a:endParaRPr>
            </a:p>
            <a:p>
              <a:pPr>
                <a:defRPr/>
              </a:pPr>
              <a:r>
                <a:rPr lang="zh-CN" altLang="en-US" dirty="0">
                  <a:ea typeface="微软雅黑" pitchFamily="34" charset="-122"/>
                  <a:sym typeface="Arial" panose="020B0604020202020204" pitchFamily="34" charset="0"/>
                </a:rPr>
                <a:t>调优属性</a:t>
              </a:r>
            </a:p>
          </p:txBody>
        </p:sp>
      </p:grpSp>
      <p:grpSp>
        <p:nvGrpSpPr>
          <p:cNvPr id="5" name="组合 9"/>
          <p:cNvGrpSpPr/>
          <p:nvPr/>
        </p:nvGrpSpPr>
        <p:grpSpPr>
          <a:xfrm>
            <a:off x="683568" y="3433564"/>
            <a:ext cx="5262563" cy="1844270"/>
            <a:chOff x="3041650" y="2319338"/>
            <a:chExt cx="5262563" cy="1941368"/>
          </a:xfrm>
        </p:grpSpPr>
        <p:sp>
          <p:nvSpPr>
            <p:cNvPr id="11" name="矩形 10"/>
            <p:cNvSpPr/>
            <p:nvPr/>
          </p:nvSpPr>
          <p:spPr bwMode="auto">
            <a:xfrm>
              <a:off x="3041650" y="2319338"/>
              <a:ext cx="5262563" cy="1643062"/>
            </a:xfrm>
            <a:prstGeom prst="rect">
              <a:avLst/>
            </a:prstGeom>
            <a:solidFill>
              <a:srgbClr val="B6C3D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b="1">
                <a:solidFill>
                  <a:srgbClr val="FFFFFF"/>
                </a:solidFill>
                <a:latin typeface="微软雅黑" panose="020B0503020204020204" pitchFamily="34" charset="-122"/>
                <a:sym typeface="Arial" panose="020B0604020202020204" pitchFamily="34" charset="0"/>
              </a:endParaRPr>
            </a:p>
          </p:txBody>
        </p:sp>
        <p:sp>
          <p:nvSpPr>
            <p:cNvPr id="12" name="TextBox 4"/>
            <p:cNvSpPr txBox="1">
              <a:spLocks noChangeArrowheads="1"/>
            </p:cNvSpPr>
            <p:nvPr/>
          </p:nvSpPr>
          <p:spPr bwMode="auto">
            <a:xfrm>
              <a:off x="3144691" y="2377114"/>
              <a:ext cx="5056479" cy="188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50000"/>
                </a:lnSpc>
              </a:pPr>
              <a:r>
                <a:rPr lang="en-US" altLang="zh-CN" sz="1600" b="1" dirty="0">
                  <a:latin typeface="微软雅黑" pitchFamily="34" charset="-122"/>
                  <a:ea typeface="微软雅黑" pitchFamily="34" charset="-122"/>
                </a:rPr>
                <a:t>MapReduce</a:t>
              </a:r>
              <a:r>
                <a:rPr lang="zh-CN" altLang="en-US" sz="1600" b="1" dirty="0">
                  <a:latin typeface="微软雅黑" pitchFamily="34" charset="-122"/>
                  <a:ea typeface="微软雅黑" pitchFamily="34" charset="-122"/>
                </a:rPr>
                <a:t>还有一些基本的资源属性的配置，这些配置的相关参数都位于</a:t>
              </a:r>
              <a:r>
                <a:rPr lang="en-US" altLang="zh-CN" sz="1600" b="1" dirty="0">
                  <a:latin typeface="微软雅黑" pitchFamily="34" charset="-122"/>
                  <a:ea typeface="微软雅黑" pitchFamily="34" charset="-122"/>
                </a:rPr>
                <a:t>mapred-default.xml</a:t>
              </a:r>
              <a:r>
                <a:rPr lang="zh-CN" altLang="en-US" sz="1600" b="1" dirty="0">
                  <a:latin typeface="微软雅黑" pitchFamily="34" charset="-122"/>
                  <a:ea typeface="微软雅黑" pitchFamily="34" charset="-122"/>
                </a:rPr>
                <a:t>文件中，我们可以合理配置这些属性提高</a:t>
              </a:r>
              <a:r>
                <a:rPr lang="en-US" altLang="zh-CN" sz="1600" b="1" dirty="0">
                  <a:latin typeface="微软雅黑" pitchFamily="34" charset="-122"/>
                  <a:ea typeface="微软雅黑" pitchFamily="34" charset="-122"/>
                </a:rPr>
                <a:t>MapReduce</a:t>
              </a:r>
              <a:r>
                <a:rPr lang="zh-CN" altLang="en-US" sz="1600" b="1" dirty="0">
                  <a:latin typeface="微软雅黑" pitchFamily="34" charset="-122"/>
                  <a:ea typeface="微软雅黑" pitchFamily="34" charset="-122"/>
                </a:rPr>
                <a:t>性能，例如合理设置</a:t>
              </a:r>
              <a:r>
                <a:rPr lang="en-US" altLang="zh-CN" sz="1600" b="1" dirty="0">
                  <a:latin typeface="微软雅黑" pitchFamily="34" charset="-122"/>
                  <a:ea typeface="微软雅黑" pitchFamily="34" charset="-122"/>
                </a:rPr>
                <a:t>MapTask</a:t>
              </a:r>
              <a:r>
                <a:rPr lang="zh-CN" altLang="en-US"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ReduceTask</a:t>
              </a:r>
              <a:r>
                <a:rPr lang="zh-CN" altLang="en-US" sz="1600" b="1" dirty="0">
                  <a:latin typeface="微软雅黑" pitchFamily="34" charset="-122"/>
                  <a:ea typeface="微软雅黑" pitchFamily="34" charset="-122"/>
                </a:rPr>
                <a:t>等参数。</a:t>
              </a:r>
            </a:p>
          </p:txBody>
        </p:sp>
      </p:grpSp>
    </p:spTree>
    <p:extLst>
      <p:ext uri="{BB962C8B-B14F-4D97-AF65-F5344CB8AC3E}">
        <p14:creationId xmlns:p14="http://schemas.microsoft.com/office/powerpoint/2010/main" val="106858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MapReduce</a:t>
            </a:r>
            <a:r>
              <a:rPr lang="zh-CN" altLang="en-US" dirty="0"/>
              <a:t>工作原理</a:t>
            </a:r>
          </a:p>
        </p:txBody>
      </p:sp>
      <p:sp>
        <p:nvSpPr>
          <p:cNvPr id="6" name="文本占位符 12290"/>
          <p:cNvSpPr txBox="1">
            <a:spLocks/>
          </p:cNvSpPr>
          <p:nvPr/>
        </p:nvSpPr>
        <p:spPr bwMode="auto">
          <a:xfrm>
            <a:off x="367028" y="699016"/>
            <a:ext cx="8208912" cy="41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marL="469900" marR="0" lvl="0" indent="-469900" algn="l" defTabSz="914323" rtl="0" eaLnBrk="1" fontAlgn="base" latinLnBrk="0" hangingPunct="1">
              <a:lnSpc>
                <a:spcPct val="120000"/>
              </a:lnSpc>
              <a:spcBef>
                <a:spcPts val="0"/>
              </a:spcBef>
              <a:spcAft>
                <a:spcPct val="0"/>
              </a:spcAft>
              <a:buClr>
                <a:srgbClr val="CC0000"/>
              </a:buClr>
              <a:buSzTx/>
              <a:buFont typeface="Wingdings" pitchFamily="2" charset="2"/>
              <a:buChar char="p"/>
              <a:tabLst/>
              <a:defRPr/>
            </a:pPr>
            <a:r>
              <a:rPr kumimoji="0" lang="en-US" altLang="zh-CN" sz="2000" b="0" i="0" u="none" strike="noStrike" kern="100" cap="none" spc="0" normalizeH="0" baseline="0" noProof="0" dirty="0" err="1">
                <a:ln>
                  <a:noFill/>
                </a:ln>
                <a:solidFill>
                  <a:srgbClr val="000000"/>
                </a:solidFill>
                <a:effectLst/>
                <a:uLnTx/>
                <a:uFillTx/>
                <a:latin typeface="Times New Roman" pitchFamily="18" charset="0"/>
                <a:ea typeface="微软雅黑" panose="020B0503020204020204" pitchFamily="34" charset="-122"/>
                <a:cs typeface="Times New Roman" pitchFamily="18" charset="0"/>
              </a:rPr>
              <a:t>ReduceTask</a:t>
            </a:r>
            <a:r>
              <a:rPr kumimoji="0" lang="zh-CN" altLang="en-US" sz="2000" b="0" i="0" u="none" strike="noStrike" kern="1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Times New Roman" pitchFamily="18" charset="0"/>
              </a:rPr>
              <a:t>工作原理</a:t>
            </a:r>
          </a:p>
        </p:txBody>
      </p:sp>
      <p:sp>
        <p:nvSpPr>
          <p:cNvPr id="7" name="文本占位符 12290"/>
          <p:cNvSpPr txBox="1">
            <a:spLocks/>
          </p:cNvSpPr>
          <p:nvPr/>
        </p:nvSpPr>
        <p:spPr bwMode="auto">
          <a:xfrm>
            <a:off x="392069" y="1115060"/>
            <a:ext cx="8208912" cy="73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marL="0" marR="0" lvl="0" indent="0" algn="l" defTabSz="914323" rtl="0" eaLnBrk="1" fontAlgn="base" latinLnBrk="0" hangingPunct="1">
              <a:lnSpc>
                <a:spcPct val="120000"/>
              </a:lnSpc>
              <a:spcBef>
                <a:spcPts val="0"/>
              </a:spcBef>
              <a:spcAft>
                <a:spcPct val="0"/>
              </a:spcAft>
              <a:buClr>
                <a:srgbClr val="CC0000"/>
              </a:buClr>
              <a:buSzTx/>
              <a:buFont typeface="Wingdings" pitchFamily="2" charset="2"/>
              <a:buNone/>
              <a:tabLst/>
              <a:defRPr/>
            </a:pPr>
            <a:r>
              <a:rPr kumimoji="0" lang="zh-CN" altLang="en-US" sz="2000" b="0" i="0" u="none" strike="noStrike" kern="1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Times New Roman" pitchFamily="18" charset="0"/>
              </a:rPr>
              <a:t>在对</a:t>
            </a:r>
            <a:r>
              <a:rPr kumimoji="0" lang="en-US" altLang="zh-CN" sz="2000" b="0" i="0" u="none" strike="noStrike" kern="100" cap="none" spc="0" normalizeH="0" baseline="0" noProof="0" dirty="0" err="1">
                <a:ln>
                  <a:noFill/>
                </a:ln>
                <a:solidFill>
                  <a:srgbClr val="000000"/>
                </a:solidFill>
                <a:effectLst/>
                <a:uLnTx/>
                <a:uFillTx/>
                <a:latin typeface="Times New Roman" pitchFamily="18" charset="0"/>
                <a:ea typeface="微软雅黑" panose="020B0503020204020204" pitchFamily="34" charset="-122"/>
                <a:cs typeface="Times New Roman" pitchFamily="18" charset="0"/>
              </a:rPr>
              <a:t>MapTask</a:t>
            </a:r>
            <a:r>
              <a:rPr kumimoji="0" lang="zh-CN" altLang="en-US" sz="2000" b="0" i="0" u="none" strike="noStrike" kern="1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Times New Roman" pitchFamily="18" charset="0"/>
              </a:rPr>
              <a:t>、</a:t>
            </a:r>
            <a:r>
              <a:rPr kumimoji="0" lang="en-US" altLang="zh-CN" sz="2000" b="0" i="0" u="none" strike="noStrike" kern="100" cap="none" spc="0" normalizeH="0" baseline="0" noProof="0" dirty="0" err="1">
                <a:ln>
                  <a:noFill/>
                </a:ln>
                <a:solidFill>
                  <a:srgbClr val="000000"/>
                </a:solidFill>
                <a:effectLst/>
                <a:uLnTx/>
                <a:uFillTx/>
                <a:latin typeface="Times New Roman" pitchFamily="18" charset="0"/>
                <a:ea typeface="微软雅黑" panose="020B0503020204020204" pitchFamily="34" charset="-122"/>
                <a:cs typeface="Times New Roman" pitchFamily="18" charset="0"/>
              </a:rPr>
              <a:t>ReduceTask</a:t>
            </a:r>
            <a:r>
              <a:rPr kumimoji="0" lang="zh-CN" altLang="en-US" sz="2000" b="0" i="0" u="none" strike="noStrike" kern="100" cap="none" spc="0" normalizeH="0" baseline="0" noProof="0" dirty="0">
                <a:ln>
                  <a:noFill/>
                </a:ln>
                <a:solidFill>
                  <a:srgbClr val="000000"/>
                </a:solidFill>
                <a:effectLst/>
                <a:uLnTx/>
                <a:uFillTx/>
                <a:latin typeface="Times New Roman" pitchFamily="18" charset="0"/>
                <a:ea typeface="微软雅黑" panose="020B0503020204020204" pitchFamily="34" charset="-122"/>
                <a:cs typeface="Times New Roman" pitchFamily="18" charset="0"/>
              </a:rPr>
              <a:t>的分析过程中，会看到很多阶段都出现了键值对，容易混淆，下面对键值对进行编号：</a:t>
            </a:r>
            <a:endParaRPr kumimoji="0" lang="en-US" altLang="zh-CN" sz="2000" b="0" i="0" u="none" strike="noStrike" kern="100" cap="none" spc="0" normalizeH="0" baseline="0" noProof="0" dirty="0" smtClean="0">
              <a:ln>
                <a:noFill/>
              </a:ln>
              <a:solidFill>
                <a:srgbClr val="000000"/>
              </a:solidFill>
              <a:effectLst/>
              <a:uLnTx/>
              <a:uFillTx/>
              <a:latin typeface="Times New Roman" pitchFamily="18" charset="0"/>
              <a:ea typeface="微软雅黑" panose="020B0503020204020204" pitchFamily="34" charset="-122"/>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993404"/>
            <a:ext cx="8040278"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511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案例实战：</a:t>
            </a:r>
            <a:r>
              <a:rPr lang="en-US" altLang="zh-CN" dirty="0" err="1"/>
              <a:t>MapReduce</a:t>
            </a:r>
            <a:r>
              <a:rPr lang="zh-CN" altLang="en-US" dirty="0"/>
              <a:t>编程</a:t>
            </a:r>
          </a:p>
        </p:txBody>
      </p:sp>
      <p:sp>
        <p:nvSpPr>
          <p:cNvPr id="7" name="文本占位符 12290"/>
          <p:cNvSpPr txBox="1">
            <a:spLocks/>
          </p:cNvSpPr>
          <p:nvPr/>
        </p:nvSpPr>
        <p:spPr bwMode="auto">
          <a:xfrm>
            <a:off x="406969" y="747896"/>
            <a:ext cx="8208912" cy="225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marL="0" indent="0" defTabSz="914323" eaLnBrk="1" hangingPunct="1">
              <a:spcBef>
                <a:spcPts val="0"/>
              </a:spcBef>
              <a:buClr>
                <a:srgbClr val="CC0000"/>
              </a:buClr>
              <a:buFont typeface="Wingdings" pitchFamily="2" charset="2"/>
              <a:buNone/>
            </a:pP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与学习编程语言时采用“</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Hello World”</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程序作为入门示例程序不同，在大数据处理领域常常使用“</a:t>
            </a:r>
            <a:r>
              <a:rPr lang="en-US" altLang="zh-CN" sz="2000" b="0" kern="100" dirty="0" err="1">
                <a:solidFill>
                  <a:srgbClr val="000000"/>
                </a:solidFill>
                <a:latin typeface="Times New Roman" pitchFamily="18" charset="0"/>
                <a:ea typeface="微软雅黑" panose="020B0503020204020204" pitchFamily="34" charset="-122"/>
                <a:cs typeface="Times New Roman" pitchFamily="18" charset="0"/>
              </a:rPr>
              <a:t>WordCount</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程序作为入门程序</a:t>
            </a:r>
            <a:r>
              <a:rPr lang="zh-CN" altLang="en-US" sz="2000" b="0" kern="100" dirty="0" smtClean="0">
                <a:solidFill>
                  <a:srgbClr val="000000"/>
                </a:solidFill>
                <a:latin typeface="Times New Roman" pitchFamily="18" charset="0"/>
                <a:ea typeface="微软雅黑" panose="020B0503020204020204" pitchFamily="34" charset="-122"/>
                <a:cs typeface="Times New Roman" pitchFamily="18" charset="0"/>
              </a:rPr>
              <a:t>。</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a:p>
            <a:pPr marL="0" indent="0" defTabSz="914323" eaLnBrk="1" hangingPunct="1">
              <a:spcBef>
                <a:spcPts val="0"/>
              </a:spcBef>
              <a:buClr>
                <a:srgbClr val="CC0000"/>
              </a:buClr>
              <a:buFont typeface="Wingdings" pitchFamily="2" charset="2"/>
              <a:buNone/>
            </a:pP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a:p>
            <a:pPr marL="0" indent="0" defTabSz="914323" eaLnBrk="1" hangingPunct="1">
              <a:spcBef>
                <a:spcPts val="0"/>
              </a:spcBef>
              <a:buClr>
                <a:srgbClr val="CC0000"/>
              </a:buClr>
              <a:buFont typeface="Wingdings" pitchFamily="2" charset="2"/>
              <a:buNone/>
            </a:pPr>
            <a:r>
              <a:rPr lang="en-US" altLang="zh-CN" sz="2000" b="0" kern="100" dirty="0" err="1" smtClean="0">
                <a:solidFill>
                  <a:srgbClr val="000000"/>
                </a:solidFill>
                <a:latin typeface="Times New Roman" pitchFamily="18" charset="0"/>
                <a:ea typeface="微软雅黑" panose="020B0503020204020204" pitchFamily="34" charset="-122"/>
                <a:cs typeface="Times New Roman" pitchFamily="18" charset="0"/>
              </a:rPr>
              <a:t>WordCount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是</a:t>
            </a:r>
            <a:r>
              <a:rPr lang="en-US" altLang="zh-CN" sz="2000" b="0" kern="100" dirty="0" err="1">
                <a:solidFill>
                  <a:srgbClr val="000000"/>
                </a:solidFill>
                <a:latin typeface="Times New Roman" pitchFamily="18" charset="0"/>
                <a:ea typeface="微软雅黑" panose="020B0503020204020204" pitchFamily="34" charset="-122"/>
                <a:cs typeface="Times New Roman" pitchFamily="18" charset="0"/>
              </a:rPr>
              <a:t>Hadoop</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自带的示例程序之一，其功能是统计输入文件（也可以是输入文件夹内的多个文件）中每个单词出现的次数</a:t>
            </a:r>
            <a:r>
              <a:rPr lang="zh-CN" altLang="en-US" sz="2000" b="0" kern="100" dirty="0" smtClean="0">
                <a:solidFill>
                  <a:srgbClr val="000000"/>
                </a:solidFill>
                <a:latin typeface="Times New Roman" pitchFamily="18" charset="0"/>
                <a:ea typeface="微软雅黑" panose="020B0503020204020204" pitchFamily="34" charset="-122"/>
                <a:cs typeface="Times New Roman" pitchFamily="18" charset="0"/>
              </a:rPr>
              <a:t>。</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a:p>
            <a:pPr marL="0" indent="0" defTabSz="914323" eaLnBrk="1" hangingPunct="1">
              <a:spcBef>
                <a:spcPts val="0"/>
              </a:spcBef>
              <a:buClr>
                <a:srgbClr val="CC0000"/>
              </a:buClr>
              <a:buFont typeface="Wingdings" pitchFamily="2" charset="2"/>
              <a:buNone/>
            </a:pPr>
            <a:endParaRPr lang="en-US" altLang="zh-CN" sz="2000" b="0" kern="100" dirty="0">
              <a:solidFill>
                <a:srgbClr val="000000"/>
              </a:solidFill>
              <a:latin typeface="Times New Roman" pitchFamily="18" charset="0"/>
              <a:ea typeface="微软雅黑" panose="020B0503020204020204" pitchFamily="34" charset="-122"/>
              <a:cs typeface="Times New Roman" pitchFamily="18" charset="0"/>
            </a:endParaRPr>
          </a:p>
          <a:p>
            <a:pPr marL="0" indent="0" defTabSz="914323" eaLnBrk="1" hangingPunct="1">
              <a:spcBef>
                <a:spcPts val="0"/>
              </a:spcBef>
              <a:buClr>
                <a:srgbClr val="CC0000"/>
              </a:buClr>
              <a:buFont typeface="Wingdings" pitchFamily="2" charset="2"/>
              <a:buNone/>
            </a:pPr>
            <a:r>
              <a:rPr lang="en-US" altLang="zh-CN" sz="2000" b="0" kern="100" dirty="0" err="1" smtClean="0">
                <a:solidFill>
                  <a:srgbClr val="000000"/>
                </a:solidFill>
                <a:latin typeface="Times New Roman" pitchFamily="18" charset="0"/>
                <a:ea typeface="微软雅黑" panose="020B0503020204020204" pitchFamily="34" charset="-122"/>
                <a:cs typeface="Times New Roman" pitchFamily="18" charset="0"/>
              </a:rPr>
              <a:t>WordCount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的基本设计思路是分别统计每个文件中单词出现的次数，然后累加不同文件中同一个单词出现次数。</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24656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案例实战：</a:t>
            </a:r>
            <a:r>
              <a:rPr lang="en-US" altLang="zh-CN" dirty="0" err="1"/>
              <a:t>MapReduce</a:t>
            </a:r>
            <a:r>
              <a:rPr lang="zh-CN" altLang="en-US" dirty="0"/>
              <a:t>编程</a:t>
            </a:r>
          </a:p>
        </p:txBody>
      </p:sp>
      <p:sp>
        <p:nvSpPr>
          <p:cNvPr id="7" name="文本占位符 12290"/>
          <p:cNvSpPr txBox="1">
            <a:spLocks/>
          </p:cNvSpPr>
          <p:nvPr/>
        </p:nvSpPr>
        <p:spPr bwMode="auto">
          <a:xfrm>
            <a:off x="406969" y="747896"/>
            <a:ext cx="8208912" cy="45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defTabSz="914323" eaLnBrk="1" hangingPunct="1">
              <a:spcBef>
                <a:spcPts val="0"/>
              </a:spcBef>
              <a:buClr>
                <a:srgbClr val="CC0000"/>
              </a:buClr>
              <a:buFont typeface="Wingdings" pitchFamily="2" charset="2"/>
              <a:buChar char="p"/>
            </a:pPr>
            <a:r>
              <a:rPr lang="en-US" altLang="zh-CN" sz="2000" b="0" kern="100" dirty="0" err="1">
                <a:solidFill>
                  <a:srgbClr val="000000"/>
                </a:solidFill>
                <a:latin typeface="Times New Roman" pitchFamily="18" charset="0"/>
                <a:ea typeface="微软雅黑" panose="020B0503020204020204" pitchFamily="34" charset="-122"/>
                <a:cs typeface="Times New Roman" pitchFamily="18" charset="0"/>
              </a:rPr>
              <a:t>WordCount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执行流程包括以下几个阶段：</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sp>
        <p:nvSpPr>
          <p:cNvPr id="8" name="文本占位符 12290"/>
          <p:cNvSpPr txBox="1">
            <a:spLocks/>
          </p:cNvSpPr>
          <p:nvPr/>
        </p:nvSpPr>
        <p:spPr bwMode="auto">
          <a:xfrm>
            <a:off x="406969" y="1150686"/>
            <a:ext cx="8208912" cy="84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defTabSz="914323" eaLnBrk="1" hangingPunct="1">
              <a:spcBef>
                <a:spcPts val="0"/>
              </a:spcBef>
              <a:buClr>
                <a:srgbClr val="CC0000"/>
              </a:buClr>
              <a:buFont typeface="Wingdings" pitchFamily="2" charset="2"/>
              <a:buChar char="Ø"/>
            </a:pP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1</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）将文件拆分成若干个</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split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（分片），</a:t>
            </a:r>
            <a:r>
              <a:rPr lang="zh-CN" altLang="en-US" sz="2000" b="0" kern="100" dirty="0" smtClean="0">
                <a:solidFill>
                  <a:srgbClr val="000000"/>
                </a:solidFill>
                <a:latin typeface="Times New Roman" pitchFamily="18" charset="0"/>
                <a:ea typeface="微软雅黑" panose="020B0503020204020204" pitchFamily="34" charset="-122"/>
                <a:cs typeface="Times New Roman" pitchFamily="18" charset="0"/>
              </a:rPr>
              <a:t>以下面两</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个文件内容为例介绍</a:t>
            </a:r>
            <a:r>
              <a:rPr lang="en-US" altLang="zh-CN" sz="2000" b="0" kern="100" dirty="0" err="1">
                <a:solidFill>
                  <a:srgbClr val="000000"/>
                </a:solidFill>
                <a:latin typeface="Times New Roman" pitchFamily="18" charset="0"/>
                <a:ea typeface="微软雅黑" panose="020B0503020204020204" pitchFamily="34" charset="-122"/>
                <a:cs typeface="Times New Roman" pitchFamily="18" charset="0"/>
              </a:rPr>
              <a:t>WordCount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执行流程</a:t>
            </a:r>
            <a:r>
              <a:rPr lang="zh-CN" altLang="en-US" sz="2000" b="0" kern="100" dirty="0" smtClean="0">
                <a:solidFill>
                  <a:srgbClr val="000000"/>
                </a:solidFill>
                <a:latin typeface="Times New Roman" pitchFamily="18" charset="0"/>
                <a:ea typeface="微软雅黑" panose="020B0503020204020204" pitchFamily="34" charset="-122"/>
                <a:cs typeface="Times New Roman" pitchFamily="18" charset="0"/>
              </a:rPr>
              <a:t>。</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538014"/>
            <a:ext cx="3817783"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占位符 12290"/>
          <p:cNvSpPr txBox="1">
            <a:spLocks/>
          </p:cNvSpPr>
          <p:nvPr/>
        </p:nvSpPr>
        <p:spPr bwMode="auto">
          <a:xfrm>
            <a:off x="431789" y="2857500"/>
            <a:ext cx="8208912" cy="84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marL="0" indent="0" defTabSz="914323" eaLnBrk="1" hangingPunct="1">
              <a:spcBef>
                <a:spcPts val="0"/>
              </a:spcBef>
              <a:buClr>
                <a:srgbClr val="CC0000"/>
              </a:buClr>
              <a:buNone/>
            </a:pPr>
            <a:r>
              <a:rPr lang="zh-CN" altLang="en-US" sz="1900" b="0" kern="100" dirty="0" smtClean="0">
                <a:solidFill>
                  <a:srgbClr val="000000"/>
                </a:solidFill>
                <a:latin typeface="Times New Roman" pitchFamily="18" charset="0"/>
                <a:ea typeface="微软雅黑" panose="020B0503020204020204" pitchFamily="34" charset="-122"/>
                <a:cs typeface="Times New Roman" pitchFamily="18" charset="0"/>
              </a:rPr>
              <a:t>上述两</a:t>
            </a:r>
            <a:r>
              <a:rPr lang="zh-CN" altLang="en-US" sz="1900" b="0" kern="100" dirty="0">
                <a:solidFill>
                  <a:srgbClr val="000000"/>
                </a:solidFill>
                <a:latin typeface="Times New Roman" pitchFamily="18" charset="0"/>
                <a:ea typeface="微软雅黑" panose="020B0503020204020204" pitchFamily="34" charset="-122"/>
                <a:cs typeface="Times New Roman" pitchFamily="18" charset="0"/>
              </a:rPr>
              <a:t>个文件较小，所以每个文件为一个</a:t>
            </a:r>
            <a:r>
              <a:rPr lang="en-US" altLang="zh-CN" sz="1900" b="0" kern="100" dirty="0">
                <a:solidFill>
                  <a:srgbClr val="000000"/>
                </a:solidFill>
                <a:latin typeface="Times New Roman" pitchFamily="18" charset="0"/>
                <a:ea typeface="微软雅黑" panose="020B0503020204020204" pitchFamily="34" charset="-122"/>
                <a:cs typeface="Times New Roman" pitchFamily="18" charset="0"/>
              </a:rPr>
              <a:t>split</a:t>
            </a:r>
            <a:r>
              <a:rPr lang="zh-CN" altLang="en-US" sz="1900" b="0" kern="100" dirty="0" smtClean="0">
                <a:solidFill>
                  <a:srgbClr val="000000"/>
                </a:solidFill>
                <a:latin typeface="Times New Roman" pitchFamily="18" charset="0"/>
                <a:ea typeface="微软雅黑" panose="020B0503020204020204" pitchFamily="34" charset="-122"/>
                <a:cs typeface="Times New Roman" pitchFamily="18" charset="0"/>
              </a:rPr>
              <a:t>，交给</a:t>
            </a:r>
            <a:r>
              <a:rPr lang="en-US" altLang="zh-CN" sz="1900" b="0" kern="100" dirty="0">
                <a:solidFill>
                  <a:srgbClr val="000000"/>
                </a:solidFill>
                <a:latin typeface="Times New Roman" pitchFamily="18" charset="0"/>
                <a:ea typeface="微软雅黑" panose="020B0503020204020204" pitchFamily="34" charset="-122"/>
                <a:cs typeface="Times New Roman" pitchFamily="18" charset="0"/>
              </a:rPr>
              <a:t>2</a:t>
            </a:r>
            <a:r>
              <a:rPr lang="zh-CN" altLang="en-US" sz="1900" b="0" kern="100" dirty="0">
                <a:solidFill>
                  <a:srgbClr val="000000"/>
                </a:solidFill>
                <a:latin typeface="Times New Roman" pitchFamily="18" charset="0"/>
                <a:ea typeface="微软雅黑" panose="020B0503020204020204" pitchFamily="34" charset="-122"/>
                <a:cs typeface="Times New Roman" pitchFamily="18" charset="0"/>
              </a:rPr>
              <a:t>个</a:t>
            </a:r>
            <a:r>
              <a:rPr lang="en-US" altLang="zh-CN" sz="1900" b="0" kern="100" dirty="0">
                <a:solidFill>
                  <a:srgbClr val="000000"/>
                </a:solidFill>
                <a:latin typeface="Times New Roman" pitchFamily="18" charset="0"/>
                <a:ea typeface="微软雅黑" panose="020B0503020204020204" pitchFamily="34" charset="-122"/>
                <a:cs typeface="Times New Roman" pitchFamily="18" charset="0"/>
              </a:rPr>
              <a:t>Map</a:t>
            </a:r>
            <a:r>
              <a:rPr lang="zh-CN" altLang="en-US" sz="1900" b="0" kern="100" dirty="0">
                <a:solidFill>
                  <a:srgbClr val="000000"/>
                </a:solidFill>
                <a:latin typeface="Times New Roman" pitchFamily="18" charset="0"/>
                <a:ea typeface="微软雅黑" panose="020B0503020204020204" pitchFamily="34" charset="-122"/>
                <a:cs typeface="Times New Roman" pitchFamily="18" charset="0"/>
              </a:rPr>
              <a:t>任务并行处理</a:t>
            </a:r>
            <a:r>
              <a:rPr lang="zh-CN" altLang="en-US" sz="1900" b="0" kern="100" dirty="0" smtClean="0">
                <a:solidFill>
                  <a:srgbClr val="000000"/>
                </a:solidFill>
                <a:latin typeface="Times New Roman" pitchFamily="18" charset="0"/>
                <a:ea typeface="微软雅黑" panose="020B0503020204020204" pitchFamily="34" charset="-122"/>
                <a:cs typeface="Times New Roman" pitchFamily="18" charset="0"/>
              </a:rPr>
              <a:t>，将</a:t>
            </a:r>
            <a:r>
              <a:rPr lang="zh-CN" altLang="en-US" sz="1900" b="0" kern="100" dirty="0">
                <a:solidFill>
                  <a:srgbClr val="000000"/>
                </a:solidFill>
                <a:latin typeface="Times New Roman" pitchFamily="18" charset="0"/>
                <a:ea typeface="微软雅黑" panose="020B0503020204020204" pitchFamily="34" charset="-122"/>
                <a:cs typeface="Times New Roman" pitchFamily="18" charset="0"/>
              </a:rPr>
              <a:t>文件按行分割形成</a:t>
            </a:r>
            <a:r>
              <a:rPr lang="en-US" altLang="zh-CN" sz="1900" b="0" kern="100" dirty="0">
                <a:solidFill>
                  <a:srgbClr val="000000"/>
                </a:solidFill>
                <a:latin typeface="Times New Roman" pitchFamily="18" charset="0"/>
                <a:ea typeface="微软雅黑" panose="020B0503020204020204" pitchFamily="34" charset="-122"/>
                <a:cs typeface="Times New Roman" pitchFamily="18" charset="0"/>
              </a:rPr>
              <a:t>&lt;key1,value1&gt;</a:t>
            </a:r>
            <a:r>
              <a:rPr lang="zh-CN" altLang="en-US" sz="1900" b="0" kern="100" dirty="0">
                <a:solidFill>
                  <a:srgbClr val="000000"/>
                </a:solidFill>
                <a:latin typeface="Times New Roman" pitchFamily="18" charset="0"/>
                <a:ea typeface="微软雅黑" panose="020B0503020204020204" pitchFamily="34" charset="-122"/>
                <a:cs typeface="Times New Roman" pitchFamily="18" charset="0"/>
              </a:rPr>
              <a:t>对，</a:t>
            </a:r>
            <a:r>
              <a:rPr lang="en-US" altLang="zh-CN" sz="1900" b="0" kern="100" dirty="0">
                <a:solidFill>
                  <a:srgbClr val="000000"/>
                </a:solidFill>
                <a:latin typeface="Times New Roman" pitchFamily="18" charset="0"/>
                <a:ea typeface="微软雅黑" panose="020B0503020204020204" pitchFamily="34" charset="-122"/>
                <a:cs typeface="Times New Roman" pitchFamily="18" charset="0"/>
              </a:rPr>
              <a:t>key1</a:t>
            </a:r>
            <a:r>
              <a:rPr lang="zh-CN" altLang="en-US" sz="1900" b="0" kern="100" dirty="0">
                <a:solidFill>
                  <a:srgbClr val="000000"/>
                </a:solidFill>
                <a:latin typeface="Times New Roman" pitchFamily="18" charset="0"/>
                <a:ea typeface="微软雅黑" panose="020B0503020204020204" pitchFamily="34" charset="-122"/>
                <a:cs typeface="Times New Roman" pitchFamily="18" charset="0"/>
              </a:rPr>
              <a:t>为偏移量（包括了回车符），</a:t>
            </a:r>
            <a:r>
              <a:rPr lang="en-US" altLang="zh-CN" sz="1900" b="0" kern="100" dirty="0">
                <a:solidFill>
                  <a:srgbClr val="000000"/>
                </a:solidFill>
                <a:latin typeface="Times New Roman" pitchFamily="18" charset="0"/>
                <a:ea typeface="微软雅黑" panose="020B0503020204020204" pitchFamily="34" charset="-122"/>
                <a:cs typeface="Times New Roman" pitchFamily="18" charset="0"/>
              </a:rPr>
              <a:t>value1</a:t>
            </a:r>
            <a:r>
              <a:rPr lang="zh-CN" altLang="en-US" sz="1900" b="0" kern="100" dirty="0">
                <a:solidFill>
                  <a:srgbClr val="000000"/>
                </a:solidFill>
                <a:latin typeface="Times New Roman" pitchFamily="18" charset="0"/>
                <a:ea typeface="微软雅黑" panose="020B0503020204020204" pitchFamily="34" charset="-122"/>
                <a:cs typeface="Times New Roman" pitchFamily="18" charset="0"/>
              </a:rPr>
              <a:t>为文本行，这一步由</a:t>
            </a:r>
            <a:r>
              <a:rPr lang="en-US" altLang="zh-CN" sz="1900" b="0" kern="100" dirty="0" err="1">
                <a:solidFill>
                  <a:srgbClr val="000000"/>
                </a:solidFill>
                <a:latin typeface="Times New Roman" pitchFamily="18" charset="0"/>
                <a:ea typeface="微软雅黑" panose="020B0503020204020204" pitchFamily="34" charset="-122"/>
                <a:cs typeface="Times New Roman" pitchFamily="18" charset="0"/>
              </a:rPr>
              <a:t>MapReduce</a:t>
            </a:r>
            <a:r>
              <a:rPr lang="zh-CN" altLang="en-US" sz="1900" b="0" kern="100" dirty="0">
                <a:solidFill>
                  <a:srgbClr val="000000"/>
                </a:solidFill>
                <a:latin typeface="Times New Roman" pitchFamily="18" charset="0"/>
                <a:ea typeface="微软雅黑" panose="020B0503020204020204" pitchFamily="34" charset="-122"/>
                <a:cs typeface="Times New Roman" pitchFamily="18" charset="0"/>
              </a:rPr>
              <a:t>框架自动</a:t>
            </a:r>
            <a:r>
              <a:rPr lang="zh-CN" altLang="en-US" sz="1900" b="0" kern="100" dirty="0" smtClean="0">
                <a:solidFill>
                  <a:srgbClr val="000000"/>
                </a:solidFill>
                <a:latin typeface="Times New Roman" pitchFamily="18" charset="0"/>
                <a:ea typeface="微软雅黑" panose="020B0503020204020204" pitchFamily="34" charset="-122"/>
                <a:cs typeface="Times New Roman" pitchFamily="18" charset="0"/>
              </a:rPr>
              <a:t>完成。</a:t>
            </a:r>
            <a:endParaRPr lang="en-US" altLang="zh-CN" sz="19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37" y="3911272"/>
            <a:ext cx="35718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000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barn(inVertical)">
                                      <p:cBhvr>
                                        <p:cTn id="21" dur="500"/>
                                        <p:tgtEl>
                                          <p:spTgt spid="512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案例实战：</a:t>
            </a:r>
            <a:r>
              <a:rPr lang="en-US" altLang="zh-CN" dirty="0" err="1"/>
              <a:t>MapReduce</a:t>
            </a:r>
            <a:r>
              <a:rPr lang="zh-CN" altLang="en-US" dirty="0"/>
              <a:t>编程</a:t>
            </a:r>
          </a:p>
        </p:txBody>
      </p:sp>
      <p:sp>
        <p:nvSpPr>
          <p:cNvPr id="7" name="文本占位符 12290"/>
          <p:cNvSpPr txBox="1">
            <a:spLocks/>
          </p:cNvSpPr>
          <p:nvPr/>
        </p:nvSpPr>
        <p:spPr bwMode="auto">
          <a:xfrm>
            <a:off x="406969" y="747896"/>
            <a:ext cx="8208912" cy="45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defTabSz="914323" eaLnBrk="1" hangingPunct="1">
              <a:spcBef>
                <a:spcPts val="0"/>
              </a:spcBef>
              <a:buClr>
                <a:srgbClr val="CC0000"/>
              </a:buClr>
              <a:buFont typeface="Wingdings" pitchFamily="2" charset="2"/>
              <a:buChar char="p"/>
            </a:pPr>
            <a:r>
              <a:rPr lang="en-US" altLang="zh-CN" sz="2000" b="0" kern="100" dirty="0" err="1">
                <a:solidFill>
                  <a:srgbClr val="000000"/>
                </a:solidFill>
                <a:latin typeface="Times New Roman" pitchFamily="18" charset="0"/>
                <a:ea typeface="微软雅黑" panose="020B0503020204020204" pitchFamily="34" charset="-122"/>
                <a:cs typeface="Times New Roman" pitchFamily="18" charset="0"/>
              </a:rPr>
              <a:t>WordCount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执行流程包括以下几个阶段：</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sp>
        <p:nvSpPr>
          <p:cNvPr id="8" name="文本占位符 12290"/>
          <p:cNvSpPr txBox="1">
            <a:spLocks/>
          </p:cNvSpPr>
          <p:nvPr/>
        </p:nvSpPr>
        <p:spPr bwMode="auto">
          <a:xfrm>
            <a:off x="406969" y="1150686"/>
            <a:ext cx="8208912" cy="120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defTabSz="914323" eaLnBrk="1" hangingPunct="1">
              <a:spcBef>
                <a:spcPts val="0"/>
              </a:spcBef>
              <a:buClr>
                <a:srgbClr val="CC0000"/>
              </a:buClr>
              <a:buFont typeface="Wingdings" pitchFamily="2" charset="2"/>
              <a:buChar char="Ø"/>
            </a:pP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2</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）将分割好的</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&lt;key1,value1&gt;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对交给用户定义的</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map()</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方法进行处理，</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map()</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方法以每个单词为键</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key2</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、以</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1</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（词频数）作为键</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key2</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对应的值</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value2</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生成新的键值对</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&lt;key2,value2&gt;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，然后输出，如</a:t>
            </a:r>
            <a:r>
              <a:rPr lang="zh-CN" altLang="en-US" sz="2000" b="0" kern="100" dirty="0" smtClean="0">
                <a:solidFill>
                  <a:srgbClr val="000000"/>
                </a:solidFill>
                <a:latin typeface="Times New Roman" pitchFamily="18" charset="0"/>
                <a:ea typeface="微软雅黑" panose="020B0503020204020204" pitchFamily="34" charset="-122"/>
                <a:cs typeface="Times New Roman" pitchFamily="18" charset="0"/>
              </a:rPr>
              <a:t>图所示：</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79168"/>
            <a:ext cx="5544616" cy="284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855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146"/>
                                        </p:tgtEl>
                                        <p:attrNameLst>
                                          <p:attrName>style.visibility</p:attrName>
                                        </p:attrNameLst>
                                      </p:cBhvr>
                                      <p:to>
                                        <p:strVal val="visible"/>
                                      </p:to>
                                    </p:set>
                                    <p:animEffect transition="in" filter="barn(inVertical)">
                                      <p:cBhvr>
                                        <p:cTn id="21"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案例实战：</a:t>
            </a:r>
            <a:r>
              <a:rPr lang="en-US" altLang="zh-CN" dirty="0" err="1"/>
              <a:t>MapReduce</a:t>
            </a:r>
            <a:r>
              <a:rPr lang="zh-CN" altLang="en-US" dirty="0"/>
              <a:t>编程</a:t>
            </a:r>
          </a:p>
        </p:txBody>
      </p:sp>
      <p:sp>
        <p:nvSpPr>
          <p:cNvPr id="7" name="文本占位符 12290"/>
          <p:cNvSpPr txBox="1">
            <a:spLocks/>
          </p:cNvSpPr>
          <p:nvPr/>
        </p:nvSpPr>
        <p:spPr bwMode="auto">
          <a:xfrm>
            <a:off x="406969" y="747896"/>
            <a:ext cx="8208912" cy="45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defTabSz="914323" eaLnBrk="1" hangingPunct="1">
              <a:spcBef>
                <a:spcPts val="0"/>
              </a:spcBef>
              <a:buClr>
                <a:srgbClr val="CC0000"/>
              </a:buClr>
              <a:buFont typeface="Wingdings" pitchFamily="2" charset="2"/>
              <a:buChar char="p"/>
            </a:pPr>
            <a:r>
              <a:rPr lang="en-US" altLang="zh-CN" sz="2000" b="0" kern="100" dirty="0" err="1">
                <a:solidFill>
                  <a:srgbClr val="000000"/>
                </a:solidFill>
                <a:latin typeface="Times New Roman" pitchFamily="18" charset="0"/>
                <a:ea typeface="微软雅黑" panose="020B0503020204020204" pitchFamily="34" charset="-122"/>
                <a:cs typeface="Times New Roman" pitchFamily="18" charset="0"/>
              </a:rPr>
              <a:t>WordCount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执行流程包括以下几个阶段：</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sp>
        <p:nvSpPr>
          <p:cNvPr id="8" name="文本占位符 12290"/>
          <p:cNvSpPr txBox="1">
            <a:spLocks/>
          </p:cNvSpPr>
          <p:nvPr/>
        </p:nvSpPr>
        <p:spPr bwMode="auto">
          <a:xfrm>
            <a:off x="406969" y="1150686"/>
            <a:ext cx="8208912" cy="120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defTabSz="914323" eaLnBrk="1" hangingPunct="1">
              <a:spcBef>
                <a:spcPts val="0"/>
              </a:spcBef>
              <a:buClr>
                <a:srgbClr val="CC0000"/>
              </a:buClr>
              <a:buFont typeface="Wingdings" pitchFamily="2" charset="2"/>
              <a:buChar char="Ø"/>
            </a:pP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3</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）得到</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map()</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方法输出的</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&lt;key2,value2&gt;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键值对后，</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Mapper</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会将它们按照</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key</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值进行排序，并执行</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Combine</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过程，将</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key</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值相同的</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value</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值累加，得到</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Mapper</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的最终输出结果，如</a:t>
            </a:r>
            <a:r>
              <a:rPr lang="zh-CN" altLang="en-US" sz="2000" b="0" kern="100" dirty="0" smtClean="0">
                <a:solidFill>
                  <a:srgbClr val="000000"/>
                </a:solidFill>
                <a:latin typeface="Times New Roman" pitchFamily="18" charset="0"/>
                <a:ea typeface="微软雅黑" panose="020B0503020204020204" pitchFamily="34" charset="-122"/>
                <a:cs typeface="Times New Roman" pitchFamily="18" charset="0"/>
              </a:rPr>
              <a:t>图所</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示：</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53444"/>
            <a:ext cx="6984776" cy="2751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23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案例实战：</a:t>
            </a:r>
            <a:r>
              <a:rPr lang="en-US" altLang="zh-CN" dirty="0" err="1"/>
              <a:t>MapReduce</a:t>
            </a:r>
            <a:r>
              <a:rPr lang="zh-CN" altLang="en-US" dirty="0"/>
              <a:t>编程</a:t>
            </a:r>
          </a:p>
        </p:txBody>
      </p:sp>
      <p:sp>
        <p:nvSpPr>
          <p:cNvPr id="7" name="文本占位符 12290"/>
          <p:cNvSpPr txBox="1">
            <a:spLocks/>
          </p:cNvSpPr>
          <p:nvPr/>
        </p:nvSpPr>
        <p:spPr bwMode="auto">
          <a:xfrm>
            <a:off x="406969" y="747896"/>
            <a:ext cx="8208912" cy="45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defTabSz="914323" eaLnBrk="1" hangingPunct="1">
              <a:spcBef>
                <a:spcPts val="0"/>
              </a:spcBef>
              <a:buClr>
                <a:srgbClr val="CC0000"/>
              </a:buClr>
              <a:buFont typeface="Wingdings" pitchFamily="2" charset="2"/>
              <a:buChar char="p"/>
            </a:pPr>
            <a:r>
              <a:rPr lang="en-US" altLang="zh-CN" sz="2000" b="0" kern="100" dirty="0" err="1">
                <a:solidFill>
                  <a:srgbClr val="000000"/>
                </a:solidFill>
                <a:latin typeface="Times New Roman" pitchFamily="18" charset="0"/>
                <a:ea typeface="微软雅黑" panose="020B0503020204020204" pitchFamily="34" charset="-122"/>
                <a:cs typeface="Times New Roman" pitchFamily="18" charset="0"/>
              </a:rPr>
              <a:t>WordCount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执行流程包括以下几个阶段：</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sp>
        <p:nvSpPr>
          <p:cNvPr id="8" name="文本占位符 12290"/>
          <p:cNvSpPr txBox="1">
            <a:spLocks/>
          </p:cNvSpPr>
          <p:nvPr/>
        </p:nvSpPr>
        <p:spPr bwMode="auto">
          <a:xfrm>
            <a:off x="406969" y="1150686"/>
            <a:ext cx="8208912" cy="120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Char char="o"/>
              <a:defRPr sz="26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defTabSz="914323" eaLnBrk="1" hangingPunct="1">
              <a:spcBef>
                <a:spcPts val="0"/>
              </a:spcBef>
              <a:buClr>
                <a:srgbClr val="CC0000"/>
              </a:buClr>
              <a:buFont typeface="Wingdings" pitchFamily="2" charset="2"/>
              <a:buChar char="Ø"/>
            </a:pP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4</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Reducer</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先对从</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Mapper</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接收的数据进行排序，再交由用户自定义的</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reduce()</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方法进行处理，将相同主键下的所有值相加，得到新的</a:t>
            </a:r>
            <a:r>
              <a:rPr lang="en-US" altLang="zh-CN" sz="2000" b="0" kern="100" dirty="0">
                <a:solidFill>
                  <a:srgbClr val="000000"/>
                </a:solidFill>
                <a:latin typeface="Times New Roman" pitchFamily="18" charset="0"/>
                <a:ea typeface="微软雅黑" panose="020B0503020204020204" pitchFamily="34" charset="-122"/>
                <a:cs typeface="Times New Roman" pitchFamily="18" charset="0"/>
              </a:rPr>
              <a:t>&lt;key3,value3&gt;</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对作为最终的输出结果，如</a:t>
            </a:r>
            <a:r>
              <a:rPr lang="zh-CN" altLang="en-US" sz="2000" b="0" kern="100" dirty="0" smtClean="0">
                <a:solidFill>
                  <a:srgbClr val="000000"/>
                </a:solidFill>
                <a:latin typeface="Times New Roman" pitchFamily="18" charset="0"/>
                <a:ea typeface="微软雅黑" panose="020B0503020204020204" pitchFamily="34" charset="-122"/>
                <a:cs typeface="Times New Roman" pitchFamily="18" charset="0"/>
              </a:rPr>
              <a:t>图所</a:t>
            </a:r>
            <a:r>
              <a:rPr lang="zh-CN" altLang="en-US" sz="2000" b="0" kern="100" dirty="0">
                <a:solidFill>
                  <a:srgbClr val="000000"/>
                </a:solidFill>
                <a:latin typeface="Times New Roman" pitchFamily="18" charset="0"/>
                <a:ea typeface="微软雅黑" panose="020B0503020204020204" pitchFamily="34" charset="-122"/>
                <a:cs typeface="Times New Roman" pitchFamily="18" charset="0"/>
              </a:rPr>
              <a:t>示：：</a:t>
            </a:r>
            <a:endParaRPr lang="en-US" altLang="zh-CN" sz="2000" b="0" kern="100" dirty="0" smtClean="0">
              <a:solidFill>
                <a:srgbClr val="000000"/>
              </a:solidFill>
              <a:latin typeface="Times New Roman" pitchFamily="18" charset="0"/>
              <a:ea typeface="微软雅黑" panose="020B0503020204020204" pitchFamily="34" charset="-122"/>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998" y="2363356"/>
            <a:ext cx="7146853" cy="2726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7817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2"/>
          <p:cNvSpPr>
            <a:spLocks noGrp="1"/>
          </p:cNvSpPr>
          <p:nvPr>
            <p:ph type="title"/>
          </p:nvPr>
        </p:nvSpPr>
        <p:spPr/>
        <p:txBody>
          <a:bodyPr/>
          <a:lstStyle/>
          <a:p>
            <a:r>
              <a:rPr lang="zh-CN" altLang="en-US" dirty="0" smtClean="0"/>
              <a:t>程序编写</a:t>
            </a:r>
          </a:p>
        </p:txBody>
      </p:sp>
      <p:sp>
        <p:nvSpPr>
          <p:cNvPr id="1028" name="Text Box 6"/>
          <p:cNvSpPr txBox="1">
            <a:spLocks noChangeArrowheads="1"/>
          </p:cNvSpPr>
          <p:nvPr/>
        </p:nvSpPr>
        <p:spPr bwMode="auto">
          <a:xfrm>
            <a:off x="1460500" y="1206500"/>
            <a:ext cx="3492500" cy="111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80985" indent="-380985" defTabSz="761970" eaLnBrk="1" hangingPunct="1"/>
            <a:r>
              <a:rPr lang="en-US" altLang="zh-CN" sz="1667" dirty="0" smtClean="0">
                <a:solidFill>
                  <a:srgbClr val="000000"/>
                </a:solidFill>
                <a:ea typeface="黑体" panose="02010609060101010101" pitchFamily="49" charset="-122"/>
              </a:rPr>
              <a:t>1  </a:t>
            </a:r>
            <a:r>
              <a:rPr lang="zh-CN" altLang="en-US" sz="1667" dirty="0">
                <a:solidFill>
                  <a:srgbClr val="000000"/>
                </a:solidFill>
                <a:ea typeface="黑体" panose="02010609060101010101" pitchFamily="49" charset="-122"/>
              </a:rPr>
              <a:t>词频统计任务要求</a:t>
            </a:r>
            <a:endParaRPr lang="en-US" altLang="zh-CN" sz="1667" dirty="0">
              <a:solidFill>
                <a:srgbClr val="000000"/>
              </a:solidFill>
              <a:ea typeface="黑体" panose="02010609060101010101" pitchFamily="49" charset="-122"/>
            </a:endParaRPr>
          </a:p>
          <a:p>
            <a:pPr marL="380985" indent="-380985" defTabSz="761970" eaLnBrk="1" hangingPunct="1"/>
            <a:r>
              <a:rPr lang="en-US" altLang="zh-CN" sz="1667" dirty="0" smtClean="0">
                <a:solidFill>
                  <a:srgbClr val="000000"/>
                </a:solidFill>
                <a:ea typeface="黑体" panose="02010609060101010101" pitchFamily="49" charset="-122"/>
              </a:rPr>
              <a:t>2 </a:t>
            </a:r>
            <a:r>
              <a:rPr lang="en-US" altLang="zh-CN" sz="1667" dirty="0" err="1">
                <a:solidFill>
                  <a:srgbClr val="000000"/>
                </a:solidFill>
                <a:ea typeface="黑体" panose="02010609060101010101" pitchFamily="49" charset="-122"/>
              </a:rPr>
              <a:t>MapReduce</a:t>
            </a:r>
            <a:r>
              <a:rPr lang="zh-CN" altLang="en-US" sz="1667" dirty="0">
                <a:solidFill>
                  <a:srgbClr val="000000"/>
                </a:solidFill>
                <a:ea typeface="黑体" panose="02010609060101010101" pitchFamily="49" charset="-122"/>
              </a:rPr>
              <a:t>程序编写方法</a:t>
            </a:r>
            <a:endParaRPr lang="en-US" altLang="zh-CN" sz="1667" dirty="0">
              <a:solidFill>
                <a:srgbClr val="000000"/>
              </a:solidFill>
              <a:ea typeface="黑体" panose="02010609060101010101" pitchFamily="49" charset="-122"/>
            </a:endParaRPr>
          </a:p>
          <a:p>
            <a:pPr marL="380985" indent="-380985" defTabSz="761970" eaLnBrk="1" hangingPunct="1"/>
            <a:r>
              <a:rPr lang="en-US" altLang="zh-CN" sz="1667" dirty="0" smtClean="0">
                <a:solidFill>
                  <a:srgbClr val="000000"/>
                </a:solidFill>
                <a:ea typeface="黑体" panose="02010609060101010101" pitchFamily="49" charset="-122"/>
              </a:rPr>
              <a:t>3 </a:t>
            </a:r>
            <a:r>
              <a:rPr lang="zh-CN" altLang="en-US" sz="1667" dirty="0">
                <a:solidFill>
                  <a:srgbClr val="000000"/>
                </a:solidFill>
                <a:ea typeface="黑体" panose="02010609060101010101" pitchFamily="49" charset="-122"/>
              </a:rPr>
              <a:t>编译打包程序</a:t>
            </a:r>
            <a:endParaRPr lang="en-US" altLang="zh-CN" sz="1667" dirty="0">
              <a:solidFill>
                <a:srgbClr val="000000"/>
              </a:solidFill>
              <a:ea typeface="黑体" panose="02010609060101010101" pitchFamily="49" charset="-122"/>
            </a:endParaRPr>
          </a:p>
          <a:p>
            <a:pPr marL="380985" indent="-380985" defTabSz="761970" eaLnBrk="1" hangingPunct="1"/>
            <a:r>
              <a:rPr lang="en-US" altLang="zh-CN" sz="1667" dirty="0" smtClean="0">
                <a:solidFill>
                  <a:srgbClr val="000000"/>
                </a:solidFill>
                <a:ea typeface="黑体" panose="02010609060101010101" pitchFamily="49" charset="-122"/>
              </a:rPr>
              <a:t>4 </a:t>
            </a:r>
            <a:r>
              <a:rPr lang="zh-CN" altLang="en-US" sz="1667" dirty="0">
                <a:solidFill>
                  <a:srgbClr val="000000"/>
                </a:solidFill>
                <a:ea typeface="黑体" panose="02010609060101010101" pitchFamily="49" charset="-122"/>
              </a:rPr>
              <a:t>运行程序</a:t>
            </a:r>
          </a:p>
        </p:txBody>
      </p:sp>
      <p:graphicFrame>
        <p:nvGraphicFramePr>
          <p:cNvPr id="1026" name="Object 5"/>
          <p:cNvGraphicFramePr>
            <a:graphicFrameLocks noChangeAspect="1"/>
          </p:cNvGraphicFramePr>
          <p:nvPr/>
        </p:nvGraphicFramePr>
        <p:xfrm>
          <a:off x="5778500" y="889000"/>
          <a:ext cx="2603500" cy="4635500"/>
        </p:xfrm>
        <a:graphic>
          <a:graphicData uri="http://schemas.openxmlformats.org/presentationml/2006/ole">
            <mc:AlternateContent xmlns:mc="http://schemas.openxmlformats.org/markup-compatibility/2006">
              <mc:Choice xmlns:v="urn:schemas-microsoft-com:vml" Requires="v">
                <p:oleObj spid="_x0000_s4113" r:id="rId3" imgW="4761905" imgH="6504762" progId="">
                  <p:embed/>
                </p:oleObj>
              </mc:Choice>
              <mc:Fallback>
                <p:oleObj r:id="rId3" imgW="4761905" imgH="6504762" progId="">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500" y="889000"/>
                        <a:ext cx="2603500"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69401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MapReduce</a:t>
            </a:r>
            <a:r>
              <a:rPr lang="zh-CN" altLang="en-US" dirty="0" smtClean="0"/>
              <a:t>概述</a:t>
            </a:r>
            <a:r>
              <a:rPr lang="en-US" altLang="zh-CN" dirty="0" smtClean="0"/>
              <a:t>--</a:t>
            </a:r>
            <a:r>
              <a:rPr lang="zh-CN" altLang="en-US" dirty="0"/>
              <a:t>分布式并行编程</a:t>
            </a:r>
          </a:p>
        </p:txBody>
      </p:sp>
      <p:sp>
        <p:nvSpPr>
          <p:cNvPr id="10" name="Rectangle 6"/>
          <p:cNvSpPr>
            <a:spLocks noChangeArrowheads="1"/>
          </p:cNvSpPr>
          <p:nvPr/>
        </p:nvSpPr>
        <p:spPr bwMode="auto">
          <a:xfrm>
            <a:off x="323528" y="985292"/>
            <a:ext cx="79248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r>
              <a:rPr lang="zh-CN" altLang="en-US" sz="2000" dirty="0" smtClean="0"/>
              <a:t>“摩尔定律”</a:t>
            </a:r>
            <a:r>
              <a:rPr lang="en-US" altLang="zh-CN" sz="2000" dirty="0" smtClean="0"/>
              <a:t>:</a:t>
            </a:r>
            <a:r>
              <a:rPr lang="zh-CN" altLang="en-US" sz="2000" dirty="0" smtClean="0"/>
              <a:t>当</a:t>
            </a:r>
            <a:r>
              <a:rPr lang="zh-CN" altLang="en-US" sz="2000" dirty="0"/>
              <a:t>价格不变时，集成电路上可容纳的晶体管数目，约每隔</a:t>
            </a:r>
            <a:r>
              <a:rPr lang="en-US" altLang="zh-CN" sz="2000" dirty="0"/>
              <a:t>18</a:t>
            </a:r>
            <a:r>
              <a:rPr lang="zh-CN" altLang="en-US" sz="2000" dirty="0"/>
              <a:t>个月便会增加一倍，性能也将提升一倍。</a:t>
            </a:r>
          </a:p>
          <a:p>
            <a:pPr>
              <a:buFontTx/>
              <a:buChar char="•"/>
            </a:pPr>
            <a:r>
              <a:rPr lang="zh-CN" altLang="en-US" sz="2000" dirty="0"/>
              <a:t>从</a:t>
            </a:r>
            <a:r>
              <a:rPr lang="en-US" altLang="zh-CN" sz="2000" dirty="0"/>
              <a:t>2005</a:t>
            </a:r>
            <a:r>
              <a:rPr lang="zh-CN" altLang="en-US" sz="2000" dirty="0"/>
              <a:t>年开始摩尔定律逐渐失效 ，维持摩尔定律的收益有限，头部的晶圆厂商也开始放缓先进制成迭代的速率，在资本研发投入和先进制程带来的收益之间，找一个平衡，摩尔定律失效了</a:t>
            </a:r>
            <a:r>
              <a:rPr lang="zh-CN" altLang="en-US" sz="2000" dirty="0" smtClean="0"/>
              <a:t>。</a:t>
            </a:r>
            <a:endParaRPr lang="en-US" altLang="zh-CN" sz="2000" dirty="0" smtClean="0"/>
          </a:p>
        </p:txBody>
      </p:sp>
      <p:pic>
        <p:nvPicPr>
          <p:cNvPr id="2" name="图片 1"/>
          <p:cNvPicPr>
            <a:picLocks noChangeAspect="1"/>
          </p:cNvPicPr>
          <p:nvPr/>
        </p:nvPicPr>
        <p:blipFill>
          <a:blip r:embed="rId2"/>
          <a:stretch>
            <a:fillRect/>
          </a:stretch>
        </p:blipFill>
        <p:spPr>
          <a:xfrm>
            <a:off x="1475656" y="3145532"/>
            <a:ext cx="1490242" cy="1204492"/>
          </a:xfrm>
          <a:prstGeom prst="rect">
            <a:avLst/>
          </a:prstGeom>
        </p:spPr>
      </p:pic>
      <p:pic>
        <p:nvPicPr>
          <p:cNvPr id="3" name="图片 2"/>
          <p:cNvPicPr>
            <a:picLocks noChangeAspect="1"/>
          </p:cNvPicPr>
          <p:nvPr/>
        </p:nvPicPr>
        <p:blipFill>
          <a:blip r:embed="rId3"/>
          <a:stretch>
            <a:fillRect/>
          </a:stretch>
        </p:blipFill>
        <p:spPr>
          <a:xfrm>
            <a:off x="3923928" y="2948359"/>
            <a:ext cx="3028256" cy="1908455"/>
          </a:xfrm>
          <a:prstGeom prst="rect">
            <a:avLst/>
          </a:prstGeom>
        </p:spPr>
      </p:pic>
    </p:spTree>
    <p:extLst>
      <p:ext uri="{BB962C8B-B14F-4D97-AF65-F5344CB8AC3E}">
        <p14:creationId xmlns:p14="http://schemas.microsoft.com/office/powerpoint/2010/main" val="105267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zh-CN" dirty="0" smtClean="0"/>
              <a:t>词频统计任务要求</a:t>
            </a:r>
            <a:endParaRPr lang="zh-CN" altLang="en-US" dirty="0" smtClean="0"/>
          </a:p>
        </p:txBody>
      </p:sp>
      <p:sp>
        <p:nvSpPr>
          <p:cNvPr id="6147" name="TextBox 2"/>
          <p:cNvSpPr txBox="1">
            <a:spLocks noChangeArrowheads="1"/>
          </p:cNvSpPr>
          <p:nvPr/>
        </p:nvSpPr>
        <p:spPr bwMode="auto">
          <a:xfrm>
            <a:off x="1651000" y="1206501"/>
            <a:ext cx="57791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dirty="0">
                <a:solidFill>
                  <a:srgbClr val="000000"/>
                </a:solidFill>
              </a:rPr>
              <a:t>在</a:t>
            </a:r>
            <a:r>
              <a:rPr lang="en-US" altLang="zh-CN" sz="1500" b="0" dirty="0">
                <a:solidFill>
                  <a:srgbClr val="000000"/>
                </a:solidFill>
              </a:rPr>
              <a:t>Linux</a:t>
            </a:r>
            <a:r>
              <a:rPr lang="zh-CN" altLang="zh-CN" sz="1500" b="0" dirty="0">
                <a:solidFill>
                  <a:srgbClr val="000000"/>
                </a:solidFill>
              </a:rPr>
              <a:t>系统本地创建两个文件，即文件</a:t>
            </a:r>
            <a:r>
              <a:rPr lang="en-US" altLang="zh-CN" sz="1500" b="0" dirty="0">
                <a:solidFill>
                  <a:srgbClr val="000000"/>
                </a:solidFill>
              </a:rPr>
              <a:t>wordfile1.txt</a:t>
            </a:r>
            <a:r>
              <a:rPr lang="zh-CN" altLang="zh-CN" sz="1500" b="0" dirty="0">
                <a:solidFill>
                  <a:srgbClr val="000000"/>
                </a:solidFill>
              </a:rPr>
              <a:t>和</a:t>
            </a:r>
            <a:r>
              <a:rPr lang="en-US" altLang="zh-CN" sz="1500" b="0" dirty="0">
                <a:solidFill>
                  <a:srgbClr val="000000"/>
                </a:solidFill>
              </a:rPr>
              <a:t>wordfile2.txt</a:t>
            </a:r>
            <a:endParaRPr lang="zh-CN" altLang="en-US" sz="1500" b="0" dirty="0">
              <a:solidFill>
                <a:srgbClr val="000000"/>
              </a:solidFill>
            </a:endParaRPr>
          </a:p>
        </p:txBody>
      </p:sp>
      <p:sp>
        <p:nvSpPr>
          <p:cNvPr id="6148" name="矩形 6"/>
          <p:cNvSpPr>
            <a:spLocks noChangeArrowheads="1"/>
          </p:cNvSpPr>
          <p:nvPr/>
        </p:nvSpPr>
        <p:spPr bwMode="auto">
          <a:xfrm>
            <a:off x="1714500" y="1587501"/>
            <a:ext cx="275107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dirty="0">
                <a:solidFill>
                  <a:srgbClr val="000000"/>
                </a:solidFill>
              </a:rPr>
              <a:t>文件</a:t>
            </a:r>
            <a:r>
              <a:rPr lang="en-US" altLang="zh-CN" sz="1500" b="0" dirty="0">
                <a:solidFill>
                  <a:srgbClr val="000000"/>
                </a:solidFill>
              </a:rPr>
              <a:t>wordfile1.txt</a:t>
            </a:r>
            <a:r>
              <a:rPr lang="zh-CN" altLang="zh-CN" sz="1500" b="0" dirty="0">
                <a:solidFill>
                  <a:srgbClr val="000000"/>
                </a:solidFill>
              </a:rPr>
              <a:t>的内容如下：</a:t>
            </a:r>
            <a:endParaRPr lang="zh-CN" altLang="en-US" sz="1500" b="0" dirty="0">
              <a:solidFill>
                <a:srgbClr val="000000"/>
              </a:solidFill>
            </a:endParaRPr>
          </a:p>
        </p:txBody>
      </p:sp>
      <p:graphicFrame>
        <p:nvGraphicFramePr>
          <p:cNvPr id="8" name="表格 7"/>
          <p:cNvGraphicFramePr>
            <a:graphicFrameLocks noGrp="1"/>
          </p:cNvGraphicFramePr>
          <p:nvPr/>
        </p:nvGraphicFramePr>
        <p:xfrm>
          <a:off x="1714500" y="1968500"/>
          <a:ext cx="4509823" cy="406400"/>
        </p:xfrm>
        <a:graphic>
          <a:graphicData uri="http://schemas.openxmlformats.org/drawingml/2006/table">
            <a:tbl>
              <a:tblPr/>
              <a:tblGrid>
                <a:gridCol w="4509823">
                  <a:extLst>
                    <a:ext uri="{9D8B030D-6E8A-4147-A177-3AD203B41FA5}">
                      <a16:colId xmlns:a16="http://schemas.microsoft.com/office/drawing/2014/main" val="20000"/>
                    </a:ext>
                  </a:extLst>
                </a:gridCol>
              </a:tblGrid>
              <a:tr h="406400">
                <a:tc>
                  <a:txBody>
                    <a:bodyPr/>
                    <a:lstStyle/>
                    <a:p>
                      <a:pPr algn="just">
                        <a:spcAft>
                          <a:spcPts val="0"/>
                        </a:spcAft>
                      </a:pPr>
                      <a:r>
                        <a:rPr lang="en-US" sz="1300" kern="100" dirty="0">
                          <a:latin typeface="Times New Roman"/>
                          <a:ea typeface="宋体"/>
                          <a:cs typeface="Times New Roman"/>
                        </a:rPr>
                        <a:t>I love Spark</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I love </a:t>
                      </a:r>
                      <a:r>
                        <a:rPr lang="en-US" sz="1300" kern="100" dirty="0" err="1">
                          <a:latin typeface="Times New Roman"/>
                          <a:ea typeface="宋体"/>
                          <a:cs typeface="Times New Roman"/>
                        </a:rPr>
                        <a:t>Hadoop</a:t>
                      </a:r>
                      <a:endParaRPr lang="zh-CN" sz="1300" kern="100" dirty="0">
                        <a:latin typeface="Calibri"/>
                        <a:ea typeface="宋体"/>
                        <a:cs typeface="Times New Roman"/>
                      </a:endParaRPr>
                    </a:p>
                  </a:txBody>
                  <a:tcPr marL="57153" marR="5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155" name="TextBox 8"/>
          <p:cNvSpPr txBox="1">
            <a:spLocks noChangeArrowheads="1"/>
          </p:cNvSpPr>
          <p:nvPr/>
        </p:nvSpPr>
        <p:spPr bwMode="auto">
          <a:xfrm>
            <a:off x="1841500" y="2603501"/>
            <a:ext cx="275107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文件</a:t>
            </a:r>
            <a:r>
              <a:rPr lang="en-US" altLang="zh-CN" sz="1500" b="0">
                <a:solidFill>
                  <a:srgbClr val="000000"/>
                </a:solidFill>
              </a:rPr>
              <a:t>wordfile2.txt</a:t>
            </a:r>
            <a:r>
              <a:rPr lang="zh-CN" altLang="zh-CN" sz="1500" b="0">
                <a:solidFill>
                  <a:srgbClr val="000000"/>
                </a:solidFill>
              </a:rPr>
              <a:t>的内容如下：</a:t>
            </a:r>
            <a:endParaRPr lang="zh-CN" altLang="en-US" sz="1500" b="0">
              <a:solidFill>
                <a:srgbClr val="000000"/>
              </a:solidFill>
            </a:endParaRPr>
          </a:p>
        </p:txBody>
      </p:sp>
      <p:graphicFrame>
        <p:nvGraphicFramePr>
          <p:cNvPr id="10" name="表格 9"/>
          <p:cNvGraphicFramePr>
            <a:graphicFrameLocks noGrp="1"/>
          </p:cNvGraphicFramePr>
          <p:nvPr/>
        </p:nvGraphicFramePr>
        <p:xfrm>
          <a:off x="1714500" y="2984500"/>
          <a:ext cx="4509823" cy="469900"/>
        </p:xfrm>
        <a:graphic>
          <a:graphicData uri="http://schemas.openxmlformats.org/drawingml/2006/table">
            <a:tbl>
              <a:tblPr/>
              <a:tblGrid>
                <a:gridCol w="4509823">
                  <a:extLst>
                    <a:ext uri="{9D8B030D-6E8A-4147-A177-3AD203B41FA5}">
                      <a16:colId xmlns:a16="http://schemas.microsoft.com/office/drawing/2014/main" val="20000"/>
                    </a:ext>
                  </a:extLst>
                </a:gridCol>
              </a:tblGrid>
              <a:tr h="468313">
                <a:tc>
                  <a:txBody>
                    <a:bodyPr/>
                    <a:lstStyle/>
                    <a:p>
                      <a:pPr indent="269875" algn="just">
                        <a:spcBef>
                          <a:spcPts val="120"/>
                        </a:spcBef>
                        <a:spcAft>
                          <a:spcPts val="120"/>
                        </a:spcAft>
                      </a:pPr>
                      <a:r>
                        <a:rPr lang="en-US" sz="1500" kern="100" dirty="0" err="1">
                          <a:latin typeface="Times New Roman"/>
                          <a:ea typeface="宋体"/>
                        </a:rPr>
                        <a:t>Hadoop</a:t>
                      </a:r>
                      <a:r>
                        <a:rPr lang="en-US" sz="1500" kern="100" dirty="0">
                          <a:latin typeface="Times New Roman"/>
                          <a:ea typeface="宋体"/>
                        </a:rPr>
                        <a:t> is good</a:t>
                      </a:r>
                      <a:endParaRPr lang="zh-CN" sz="1000" kern="1000" dirty="0">
                        <a:latin typeface="Courier New"/>
                        <a:ea typeface="方正书宋简体"/>
                      </a:endParaRPr>
                    </a:p>
                    <a:p>
                      <a:pPr algn="just">
                        <a:spcAft>
                          <a:spcPts val="0"/>
                        </a:spcAft>
                      </a:pPr>
                      <a:r>
                        <a:rPr lang="en-US" sz="1500" kern="100" dirty="0" smtClean="0">
                          <a:latin typeface="Times New Roman"/>
                          <a:ea typeface="宋体"/>
                          <a:cs typeface="Times New Roman"/>
                        </a:rPr>
                        <a:t>     Spark </a:t>
                      </a:r>
                      <a:r>
                        <a:rPr lang="en-US" sz="1500" kern="100" dirty="0">
                          <a:latin typeface="Times New Roman"/>
                          <a:ea typeface="宋体"/>
                          <a:cs typeface="Times New Roman"/>
                        </a:rPr>
                        <a:t>is fast</a:t>
                      </a:r>
                      <a:endParaRPr lang="zh-CN" sz="1500" kern="100" dirty="0">
                        <a:latin typeface="Calibri"/>
                        <a:ea typeface="宋体"/>
                        <a:cs typeface="Times New Roman"/>
                      </a:endParaRPr>
                    </a:p>
                  </a:txBody>
                  <a:tcPr marL="57153" marR="5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6162" name="TextBox 10"/>
          <p:cNvSpPr txBox="1">
            <a:spLocks noChangeArrowheads="1"/>
          </p:cNvSpPr>
          <p:nvPr/>
        </p:nvSpPr>
        <p:spPr bwMode="auto">
          <a:xfrm>
            <a:off x="1778000" y="3810000"/>
            <a:ext cx="5651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现在需要设计一个词频统计程序，统计</a:t>
            </a:r>
            <a:r>
              <a:rPr lang="en-US" altLang="zh-CN" sz="1500" b="0">
                <a:solidFill>
                  <a:srgbClr val="000000"/>
                </a:solidFill>
              </a:rPr>
              <a:t>input</a:t>
            </a:r>
            <a:r>
              <a:rPr lang="zh-CN" altLang="zh-CN" sz="1500" b="0">
                <a:solidFill>
                  <a:srgbClr val="000000"/>
                </a:solidFill>
              </a:rPr>
              <a:t>文件夹下所有文件中每个单词的出现次数</a:t>
            </a:r>
            <a:endParaRPr lang="zh-CN" altLang="en-US" sz="1500" b="0">
              <a:solidFill>
                <a:srgbClr val="000000"/>
              </a:solidFill>
            </a:endParaRPr>
          </a:p>
        </p:txBody>
      </p:sp>
    </p:spTree>
    <p:extLst>
      <p:ext uri="{BB962C8B-B14F-4D97-AF65-F5344CB8AC3E}">
        <p14:creationId xmlns:p14="http://schemas.microsoft.com/office/powerpoint/2010/main" val="3523855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dirty="0" err="1" smtClean="0"/>
              <a:t>MapReduce</a:t>
            </a:r>
            <a:r>
              <a:rPr lang="zh-CN" altLang="zh-CN" dirty="0" smtClean="0"/>
              <a:t>程序编写方法</a:t>
            </a:r>
            <a:endParaRPr lang="zh-CN" altLang="en-US" dirty="0" smtClean="0"/>
          </a:p>
        </p:txBody>
      </p:sp>
      <p:sp>
        <p:nvSpPr>
          <p:cNvPr id="7171" name="TextBox 2"/>
          <p:cNvSpPr txBox="1">
            <a:spLocks noChangeArrowheads="1"/>
          </p:cNvSpPr>
          <p:nvPr/>
        </p:nvSpPr>
        <p:spPr bwMode="auto">
          <a:xfrm>
            <a:off x="1778000" y="1397000"/>
            <a:ext cx="33185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2000" b="0">
                <a:solidFill>
                  <a:srgbClr val="000000"/>
                </a:solidFill>
              </a:rPr>
              <a:t>7.2.1  </a:t>
            </a:r>
            <a:r>
              <a:rPr lang="zh-CN" altLang="zh-CN" sz="2000" b="0">
                <a:solidFill>
                  <a:srgbClr val="000000"/>
                </a:solidFill>
              </a:rPr>
              <a:t>编写</a:t>
            </a:r>
            <a:r>
              <a:rPr lang="en-US" altLang="zh-CN" sz="2000" b="0">
                <a:solidFill>
                  <a:srgbClr val="000000"/>
                </a:solidFill>
              </a:rPr>
              <a:t>Map</a:t>
            </a:r>
            <a:r>
              <a:rPr lang="zh-CN" altLang="zh-CN" sz="2000" b="0">
                <a:solidFill>
                  <a:srgbClr val="000000"/>
                </a:solidFill>
              </a:rPr>
              <a:t>处理逻辑</a:t>
            </a:r>
            <a:endParaRPr lang="en-US" altLang="zh-CN" sz="2000" b="0">
              <a:solidFill>
                <a:srgbClr val="000000"/>
              </a:solidFill>
            </a:endParaRPr>
          </a:p>
          <a:p>
            <a:pPr defTabSz="761970" eaLnBrk="1" hangingPunct="1"/>
            <a:r>
              <a:rPr lang="en-US" altLang="zh-CN" sz="2000" b="0">
                <a:solidFill>
                  <a:srgbClr val="000000"/>
                </a:solidFill>
              </a:rPr>
              <a:t>7.2.2  </a:t>
            </a:r>
            <a:r>
              <a:rPr lang="zh-CN" altLang="zh-CN" sz="2000" b="0">
                <a:solidFill>
                  <a:srgbClr val="000000"/>
                </a:solidFill>
              </a:rPr>
              <a:t>编写</a:t>
            </a:r>
            <a:r>
              <a:rPr lang="en-US" altLang="zh-CN" sz="2000" b="0">
                <a:solidFill>
                  <a:srgbClr val="000000"/>
                </a:solidFill>
              </a:rPr>
              <a:t>Reduce</a:t>
            </a:r>
            <a:r>
              <a:rPr lang="zh-CN" altLang="zh-CN" sz="2000" b="0">
                <a:solidFill>
                  <a:srgbClr val="000000"/>
                </a:solidFill>
              </a:rPr>
              <a:t>处理逻辑</a:t>
            </a:r>
            <a:endParaRPr lang="zh-CN" altLang="en-US" sz="2000" b="0">
              <a:solidFill>
                <a:srgbClr val="000000"/>
              </a:solidFill>
            </a:endParaRPr>
          </a:p>
        </p:txBody>
      </p:sp>
    </p:spTree>
    <p:extLst>
      <p:ext uri="{BB962C8B-B14F-4D97-AF65-F5344CB8AC3E}">
        <p14:creationId xmlns:p14="http://schemas.microsoft.com/office/powerpoint/2010/main" val="1329157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zh-CN" dirty="0" smtClean="0"/>
              <a:t>编写</a:t>
            </a:r>
            <a:r>
              <a:rPr lang="en-US" altLang="zh-CN" dirty="0" smtClean="0"/>
              <a:t>Map</a:t>
            </a:r>
            <a:r>
              <a:rPr lang="zh-CN" altLang="zh-CN" dirty="0" smtClean="0"/>
              <a:t>处理逻辑</a:t>
            </a:r>
            <a:endParaRPr lang="zh-CN" altLang="en-US" dirty="0" smtClean="0"/>
          </a:p>
        </p:txBody>
      </p:sp>
      <p:sp>
        <p:nvSpPr>
          <p:cNvPr id="8195" name="TextBox 2"/>
          <p:cNvSpPr txBox="1">
            <a:spLocks noChangeArrowheads="1"/>
          </p:cNvSpPr>
          <p:nvPr/>
        </p:nvSpPr>
        <p:spPr bwMode="auto">
          <a:xfrm>
            <a:off x="4000500" y="3111501"/>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endParaRPr lang="zh-CN" altLang="en-US" sz="1500" b="0">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374491545"/>
              </p:ext>
            </p:extLst>
          </p:nvPr>
        </p:nvGraphicFramePr>
        <p:xfrm>
          <a:off x="1524000" y="1333500"/>
          <a:ext cx="6286500" cy="3594100"/>
        </p:xfrm>
        <a:graphic>
          <a:graphicData uri="http://schemas.openxmlformats.org/drawingml/2006/table">
            <a:tbl>
              <a:tblPr/>
              <a:tblGrid>
                <a:gridCol w="6286500">
                  <a:extLst>
                    <a:ext uri="{9D8B030D-6E8A-4147-A177-3AD203B41FA5}">
                      <a16:colId xmlns:a16="http://schemas.microsoft.com/office/drawing/2014/main" val="20000"/>
                    </a:ext>
                  </a:extLst>
                </a:gridCol>
              </a:tblGrid>
              <a:tr h="3393282">
                <a:tc>
                  <a:txBody>
                    <a:bodyPr/>
                    <a:lstStyle/>
                    <a:p>
                      <a:pPr indent="269875" algn="just">
                        <a:spcBef>
                          <a:spcPts val="120"/>
                        </a:spcBef>
                        <a:spcAft>
                          <a:spcPts val="120"/>
                        </a:spcAft>
                      </a:pPr>
                      <a:r>
                        <a:rPr lang="en-US" sz="1300" kern="100" dirty="0">
                          <a:latin typeface="Times New Roman"/>
                          <a:ea typeface="方正书宋简体"/>
                        </a:rPr>
                        <a:t>public static class </a:t>
                      </a:r>
                      <a:r>
                        <a:rPr lang="en-US" sz="1300" kern="100" dirty="0" err="1">
                          <a:solidFill>
                            <a:srgbClr val="FF0000"/>
                          </a:solidFill>
                          <a:latin typeface="Times New Roman"/>
                          <a:ea typeface="方正书宋简体"/>
                        </a:rPr>
                        <a:t>TokenizerMapper</a:t>
                      </a:r>
                      <a:r>
                        <a:rPr lang="en-US" sz="1300" kern="100" dirty="0">
                          <a:latin typeface="Times New Roman"/>
                          <a:ea typeface="方正书宋简体"/>
                        </a:rPr>
                        <a:t> extends </a:t>
                      </a:r>
                      <a:r>
                        <a:rPr lang="en-US" sz="1300" kern="100" dirty="0" err="1">
                          <a:latin typeface="Times New Roman"/>
                          <a:ea typeface="方正书宋简体"/>
                        </a:rPr>
                        <a:t>Mapper</a:t>
                      </a:r>
                      <a:r>
                        <a:rPr lang="en-US" sz="1300" kern="100" dirty="0">
                          <a:latin typeface="Times New Roman"/>
                          <a:ea typeface="方正书宋简体"/>
                        </a:rPr>
                        <a:t>&lt;Object, Text, Text, </a:t>
                      </a:r>
                      <a:r>
                        <a:rPr lang="en-US" sz="1300" kern="100" dirty="0" err="1">
                          <a:latin typeface="Times New Roman"/>
                          <a:ea typeface="方正书宋简体"/>
                        </a:rPr>
                        <a:t>IntWritable</a:t>
                      </a:r>
                      <a:r>
                        <a:rPr lang="en-US" sz="1300" kern="100" dirty="0">
                          <a:latin typeface="Times New Roman"/>
                          <a:ea typeface="方正书宋简体"/>
                        </a:rPr>
                        <a:t>&gt; {</a:t>
                      </a:r>
                      <a:endParaRPr lang="zh-CN" sz="1300" kern="1000" dirty="0">
                        <a:latin typeface="Courier New"/>
                        <a:ea typeface="方正书宋简体"/>
                      </a:endParaRPr>
                    </a:p>
                    <a:p>
                      <a:pPr indent="269875" algn="r">
                        <a:spcBef>
                          <a:spcPts val="120"/>
                        </a:spcBef>
                        <a:spcAft>
                          <a:spcPts val="120"/>
                        </a:spcAft>
                      </a:pPr>
                      <a:r>
                        <a:rPr lang="en-US" sz="1300" kern="100" dirty="0">
                          <a:latin typeface="Times New Roman"/>
                          <a:ea typeface="方正书宋简体"/>
                        </a:rPr>
                        <a:t>        private static final </a:t>
                      </a:r>
                      <a:r>
                        <a:rPr lang="en-US" sz="1300" kern="100" dirty="0" err="1">
                          <a:latin typeface="Times New Roman"/>
                          <a:ea typeface="方正书宋简体"/>
                        </a:rPr>
                        <a:t>IntWritable</a:t>
                      </a:r>
                      <a:r>
                        <a:rPr lang="en-US" sz="1300" kern="100" dirty="0">
                          <a:latin typeface="Times New Roman"/>
                          <a:ea typeface="方正书宋简体"/>
                        </a:rPr>
                        <a:t> one = new </a:t>
                      </a:r>
                      <a:r>
                        <a:rPr lang="en-US" sz="1300" kern="100" dirty="0" err="1">
                          <a:latin typeface="Times New Roman"/>
                          <a:ea typeface="方正书宋简体"/>
                        </a:rPr>
                        <a:t>IntWritable</a:t>
                      </a:r>
                      <a:r>
                        <a:rPr lang="en-US" sz="1300" kern="100" dirty="0">
                          <a:latin typeface="Times New Roman"/>
                          <a:ea typeface="方正书宋简体"/>
                        </a:rPr>
                        <a:t>(1</a:t>
                      </a:r>
                      <a:r>
                        <a:rPr lang="en-US" sz="1300" kern="100" dirty="0" smtClean="0">
                          <a:latin typeface="Times New Roman"/>
                          <a:ea typeface="方正书宋简体"/>
                        </a:rPr>
                        <a:t>);//</a:t>
                      </a:r>
                      <a:r>
                        <a:rPr lang="zh-CN" altLang="en-US" sz="1300" kern="100" dirty="0" smtClean="0">
                          <a:latin typeface="Times New Roman"/>
                          <a:ea typeface="方正书宋简体"/>
                        </a:rPr>
                        <a:t>每个单词出现后置为</a:t>
                      </a:r>
                      <a:r>
                        <a:rPr lang="en-US" altLang="zh-CN" sz="1300" kern="100" dirty="0" smtClean="0">
                          <a:latin typeface="Times New Roman"/>
                          <a:ea typeface="方正书宋简体"/>
                        </a:rPr>
                        <a:t>1</a:t>
                      </a:r>
                      <a:r>
                        <a:rPr lang="zh-CN" altLang="en-US" sz="1300" kern="100" dirty="0" smtClean="0">
                          <a:latin typeface="Times New Roman"/>
                          <a:ea typeface="方正书宋简体"/>
                        </a:rPr>
                        <a:t>，                声明值为</a:t>
                      </a:r>
                      <a:r>
                        <a:rPr lang="en-US" altLang="zh-CN" sz="1300" kern="100" dirty="0" smtClean="0">
                          <a:latin typeface="Times New Roman"/>
                          <a:ea typeface="方正书宋简体"/>
                        </a:rPr>
                        <a:t>1</a:t>
                      </a:r>
                      <a:r>
                        <a:rPr lang="zh-CN" altLang="en-US" sz="1300" kern="100" dirty="0" smtClean="0">
                          <a:latin typeface="Times New Roman"/>
                          <a:ea typeface="方正书宋简体"/>
                        </a:rPr>
                        <a:t>的常量</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private Text word = new Text(); </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public </a:t>
                      </a:r>
                      <a:r>
                        <a:rPr lang="en-US" sz="1300" kern="100" dirty="0" err="1">
                          <a:latin typeface="Times New Roman"/>
                          <a:ea typeface="方正书宋简体"/>
                        </a:rPr>
                        <a:t>TokenizerMapper</a:t>
                      </a:r>
                      <a:r>
                        <a:rPr lang="en-US" sz="1300" kern="100" dirty="0">
                          <a:latin typeface="Times New Roman"/>
                          <a:ea typeface="方正书宋简体"/>
                        </a:rPr>
                        <a:t>() {</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a:t>
                      </a:r>
                      <a:r>
                        <a:rPr lang="en-US" sz="1300" kern="100" dirty="0" smtClean="0">
                          <a:latin typeface="Times New Roman"/>
                          <a:ea typeface="方正书宋简体"/>
                        </a:rPr>
                        <a:t>}</a:t>
                      </a:r>
                    </a:p>
                    <a:p>
                      <a:pPr indent="269875" algn="just">
                        <a:spcBef>
                          <a:spcPts val="120"/>
                        </a:spcBef>
                        <a:spcAft>
                          <a:spcPts val="120"/>
                        </a:spcAft>
                      </a:pPr>
                      <a:r>
                        <a:rPr lang="en-US" altLang="zh-CN" sz="1300" kern="100" dirty="0" smtClean="0">
                          <a:latin typeface="Times New Roman"/>
                          <a:ea typeface="方正书宋简体"/>
                        </a:rPr>
                        <a:t>        //</a:t>
                      </a:r>
                      <a:r>
                        <a:rPr lang="zh-CN" altLang="en-US" sz="1300" kern="100" dirty="0" smtClean="0">
                          <a:latin typeface="Times New Roman"/>
                          <a:ea typeface="方正书宋简体"/>
                        </a:rPr>
                        <a:t>重写</a:t>
                      </a:r>
                      <a:r>
                        <a:rPr lang="en-US" altLang="zh-CN" sz="1300" kern="100" dirty="0" smtClean="0">
                          <a:latin typeface="Times New Roman"/>
                          <a:ea typeface="方正书宋简体"/>
                        </a:rPr>
                        <a:t>map</a:t>
                      </a:r>
                      <a:r>
                        <a:rPr lang="zh-CN" altLang="en-US" sz="1300" kern="100" dirty="0" smtClean="0">
                          <a:latin typeface="Times New Roman"/>
                          <a:ea typeface="方正书宋简体"/>
                        </a:rPr>
                        <a:t>函数</a:t>
                      </a:r>
                      <a:r>
                        <a:rPr lang="en-US" altLang="zh-CN" sz="1300" kern="100" dirty="0" smtClean="0">
                          <a:latin typeface="Times New Roman"/>
                          <a:ea typeface="方正书宋简体"/>
                        </a:rPr>
                        <a:t>,key</a:t>
                      </a:r>
                      <a:r>
                        <a:rPr lang="zh-CN" altLang="en-US" sz="1300" kern="100" dirty="0" smtClean="0">
                          <a:latin typeface="Times New Roman"/>
                          <a:ea typeface="方正书宋简体"/>
                        </a:rPr>
                        <a:t>是偏移量，</a:t>
                      </a:r>
                      <a:r>
                        <a:rPr lang="en-US" altLang="zh-CN" sz="1300" kern="100" dirty="0" smtClean="0">
                          <a:latin typeface="Times New Roman"/>
                          <a:ea typeface="方正书宋简体"/>
                        </a:rPr>
                        <a:t>value</a:t>
                      </a:r>
                      <a:r>
                        <a:rPr lang="zh-CN" altLang="en-US" sz="1300" kern="100" dirty="0" smtClean="0">
                          <a:latin typeface="Times New Roman"/>
                          <a:ea typeface="方正书宋简体"/>
                        </a:rPr>
                        <a:t>是字符串，</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public void map(Object key, Text value, </a:t>
                      </a:r>
                      <a:r>
                        <a:rPr lang="en-US" sz="1300" kern="100" dirty="0" err="1">
                          <a:latin typeface="Times New Roman"/>
                          <a:ea typeface="方正书宋简体"/>
                        </a:rPr>
                        <a:t>Mapper</a:t>
                      </a:r>
                      <a:r>
                        <a:rPr lang="en-US" sz="1300" kern="100" dirty="0">
                          <a:latin typeface="Times New Roman"/>
                          <a:ea typeface="方正书宋简体"/>
                        </a:rPr>
                        <a:t>&lt;Object, Text, Text, </a:t>
                      </a:r>
                      <a:r>
                        <a:rPr lang="en-US" sz="1300" kern="100" dirty="0" err="1">
                          <a:latin typeface="Times New Roman"/>
                          <a:ea typeface="方正书宋简体"/>
                        </a:rPr>
                        <a:t>IntWritable</a:t>
                      </a:r>
                      <a:r>
                        <a:rPr lang="en-US" sz="1300" kern="100" dirty="0">
                          <a:latin typeface="Times New Roman"/>
                          <a:ea typeface="方正书宋简体"/>
                        </a:rPr>
                        <a:t>&gt;.Context </a:t>
                      </a:r>
                      <a:r>
                        <a:rPr lang="en-US" sz="1300" kern="100" dirty="0" err="1">
                          <a:latin typeface="Times New Roman"/>
                          <a:ea typeface="方正书宋简体"/>
                        </a:rPr>
                        <a:t>context</a:t>
                      </a:r>
                      <a:r>
                        <a:rPr lang="en-US" sz="1300" kern="100" dirty="0">
                          <a:latin typeface="Times New Roman"/>
                          <a:ea typeface="方正书宋简体"/>
                        </a:rPr>
                        <a:t>) throws </a:t>
                      </a:r>
                      <a:r>
                        <a:rPr lang="en-US" sz="1300" kern="100" dirty="0" err="1">
                          <a:latin typeface="Times New Roman"/>
                          <a:ea typeface="方正书宋简体"/>
                        </a:rPr>
                        <a:t>IOException</a:t>
                      </a:r>
                      <a:r>
                        <a:rPr lang="en-US" sz="1300" kern="100" dirty="0">
                          <a:latin typeface="Times New Roman"/>
                          <a:ea typeface="方正书宋简体"/>
                        </a:rPr>
                        <a:t>, </a:t>
                      </a:r>
                      <a:r>
                        <a:rPr lang="en-US" sz="1300" kern="100" dirty="0" err="1">
                          <a:latin typeface="Times New Roman"/>
                          <a:ea typeface="方正书宋简体"/>
                        </a:rPr>
                        <a:t>InterruptedException</a:t>
                      </a:r>
                      <a:r>
                        <a:rPr lang="en-US" sz="1300" kern="100" dirty="0">
                          <a:latin typeface="Times New Roman"/>
                          <a:ea typeface="方正书宋简体"/>
                        </a:rPr>
                        <a:t> {</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a:t>
                      </a:r>
                      <a:r>
                        <a:rPr lang="en-US" sz="1300" kern="100" dirty="0" smtClean="0">
                          <a:latin typeface="Times New Roman"/>
                          <a:ea typeface="方正书宋简体"/>
                        </a:rPr>
                        <a:t> </a:t>
                      </a:r>
                      <a:r>
                        <a:rPr lang="en-US" sz="1300" kern="100" dirty="0" err="1">
                          <a:latin typeface="Times New Roman"/>
                          <a:ea typeface="方正书宋简体"/>
                        </a:rPr>
                        <a:t>StringTokenizer</a:t>
                      </a:r>
                      <a:r>
                        <a:rPr lang="en-US" sz="1300" kern="100" dirty="0">
                          <a:latin typeface="Times New Roman"/>
                          <a:ea typeface="方正书宋简体"/>
                        </a:rPr>
                        <a:t> </a:t>
                      </a:r>
                      <a:r>
                        <a:rPr lang="en-US" sz="1300" kern="100" dirty="0" err="1">
                          <a:latin typeface="Times New Roman"/>
                          <a:ea typeface="方正书宋简体"/>
                        </a:rPr>
                        <a:t>itr</a:t>
                      </a:r>
                      <a:r>
                        <a:rPr lang="en-US" sz="1300" kern="100" dirty="0">
                          <a:latin typeface="Times New Roman"/>
                          <a:ea typeface="方正书宋简体"/>
                        </a:rPr>
                        <a:t> = new </a:t>
                      </a:r>
                      <a:r>
                        <a:rPr lang="en-US" sz="1300" kern="100" dirty="0" err="1">
                          <a:latin typeface="Times New Roman"/>
                          <a:ea typeface="方正书宋简体"/>
                        </a:rPr>
                        <a:t>StringTokenizer</a:t>
                      </a:r>
                      <a:r>
                        <a:rPr lang="en-US" sz="1300" kern="100" dirty="0">
                          <a:latin typeface="Times New Roman"/>
                          <a:ea typeface="方正书宋简体"/>
                        </a:rPr>
                        <a:t>(</a:t>
                      </a:r>
                      <a:r>
                        <a:rPr lang="en-US" sz="1300" kern="100" dirty="0" err="1">
                          <a:latin typeface="Times New Roman"/>
                          <a:ea typeface="方正书宋简体"/>
                        </a:rPr>
                        <a:t>value.toString</a:t>
                      </a:r>
                      <a:r>
                        <a:rPr lang="en-US" sz="1300" kern="100" dirty="0">
                          <a:latin typeface="Times New Roman"/>
                          <a:ea typeface="方正书宋简体"/>
                        </a:rPr>
                        <a:t>()); </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a:t>
                      </a:r>
                      <a:r>
                        <a:rPr lang="en-US" sz="1300" kern="100" dirty="0" smtClean="0">
                          <a:latin typeface="Times New Roman"/>
                          <a:ea typeface="方正书宋简体"/>
                        </a:rPr>
                        <a:t> </a:t>
                      </a:r>
                      <a:r>
                        <a:rPr lang="en-US" sz="1300" kern="100" dirty="0">
                          <a:latin typeface="Times New Roman"/>
                          <a:ea typeface="方正书宋简体"/>
                        </a:rPr>
                        <a:t>while(</a:t>
                      </a:r>
                      <a:r>
                        <a:rPr lang="en-US" sz="1300" kern="100" dirty="0" err="1">
                          <a:latin typeface="Times New Roman"/>
                          <a:ea typeface="方正书宋简体"/>
                        </a:rPr>
                        <a:t>itr.hasMoreTokens</a:t>
                      </a:r>
                      <a:r>
                        <a:rPr lang="en-US" sz="1300" kern="100" dirty="0">
                          <a:latin typeface="Times New Roman"/>
                          <a:ea typeface="方正书宋简体"/>
                        </a:rPr>
                        <a:t>()) </a:t>
                      </a:r>
                      <a:r>
                        <a:rPr lang="en-US" sz="1300" kern="100" dirty="0" smtClean="0">
                          <a:latin typeface="Times New Roman"/>
                          <a:ea typeface="方正书宋简体"/>
                        </a:rPr>
                        <a:t>{  //</a:t>
                      </a:r>
                      <a:r>
                        <a:rPr lang="zh-CN" altLang="en-US" sz="1300" kern="100" dirty="0" smtClean="0">
                          <a:latin typeface="Times New Roman"/>
                          <a:ea typeface="方正书宋简体"/>
                        </a:rPr>
                        <a:t>遍历</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a:t>
                      </a:r>
                      <a:r>
                        <a:rPr lang="en-US" sz="1300" kern="100" dirty="0" err="1" smtClean="0">
                          <a:latin typeface="Times New Roman"/>
                          <a:ea typeface="方正书宋简体"/>
                        </a:rPr>
                        <a:t>this.word.set</a:t>
                      </a:r>
                      <a:r>
                        <a:rPr lang="en-US" sz="1300" kern="100" dirty="0" smtClean="0">
                          <a:latin typeface="Times New Roman"/>
                          <a:ea typeface="方正书宋简体"/>
                        </a:rPr>
                        <a:t>(</a:t>
                      </a:r>
                      <a:r>
                        <a:rPr lang="en-US" sz="1300" kern="100" dirty="0" err="1" smtClean="0">
                          <a:latin typeface="Times New Roman"/>
                          <a:ea typeface="方正书宋简体"/>
                        </a:rPr>
                        <a:t>itr.nextToken</a:t>
                      </a:r>
                      <a:r>
                        <a:rPr lang="en-US" sz="1300" kern="100" dirty="0" smtClean="0">
                          <a:latin typeface="Times New Roman"/>
                          <a:ea typeface="方正书宋简体"/>
                        </a:rPr>
                        <a:t>());// </a:t>
                      </a:r>
                      <a:r>
                        <a:rPr lang="zh-CN" altLang="en-US" sz="1300" kern="100" dirty="0" smtClean="0">
                          <a:latin typeface="Times New Roman"/>
                          <a:ea typeface="方正书宋简体"/>
                        </a:rPr>
                        <a:t>获取每个值，然后赋值给</a:t>
                      </a:r>
                      <a:r>
                        <a:rPr lang="en-US" altLang="zh-CN" sz="1300" kern="100" dirty="0" smtClean="0">
                          <a:latin typeface="Times New Roman"/>
                          <a:ea typeface="方正书宋简体"/>
                        </a:rPr>
                        <a:t>word</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a:t>
                      </a:r>
                      <a:r>
                        <a:rPr lang="en-US" sz="1300" kern="100" dirty="0" err="1" smtClean="0">
                          <a:latin typeface="Times New Roman"/>
                          <a:ea typeface="方正书宋简体"/>
                        </a:rPr>
                        <a:t>context.write</a:t>
                      </a:r>
                      <a:r>
                        <a:rPr lang="en-US" sz="1300" kern="100" dirty="0" smtClean="0">
                          <a:latin typeface="Times New Roman"/>
                          <a:ea typeface="方正书宋简体"/>
                        </a:rPr>
                        <a:t>(</a:t>
                      </a:r>
                      <a:r>
                        <a:rPr lang="en-US" sz="1300" kern="100" dirty="0" err="1" smtClean="0">
                          <a:latin typeface="Times New Roman"/>
                          <a:ea typeface="方正书宋简体"/>
                        </a:rPr>
                        <a:t>this.word</a:t>
                      </a:r>
                      <a:r>
                        <a:rPr lang="en-US" sz="1300" kern="100" dirty="0">
                          <a:latin typeface="Times New Roman"/>
                          <a:ea typeface="方正书宋简体"/>
                        </a:rPr>
                        <a:t>, one</a:t>
                      </a:r>
                      <a:r>
                        <a:rPr lang="en-US" sz="1300" kern="100" dirty="0" smtClean="0">
                          <a:latin typeface="Times New Roman"/>
                          <a:ea typeface="方正书宋简体"/>
                        </a:rPr>
                        <a:t>);//write()</a:t>
                      </a:r>
                      <a:r>
                        <a:rPr lang="zh-CN" altLang="en-US" sz="1300" kern="100" dirty="0" smtClean="0">
                          <a:latin typeface="Times New Roman"/>
                          <a:ea typeface="方正书宋简体"/>
                        </a:rPr>
                        <a:t>函数将两个参数封装成键值对</a:t>
                      </a:r>
                      <a:r>
                        <a:rPr lang="en-US" altLang="zh-CN" sz="1300" kern="100" dirty="0" smtClean="0">
                          <a:latin typeface="Times New Roman"/>
                          <a:ea typeface="方正书宋简体"/>
                        </a:rPr>
                        <a:t>&lt;</a:t>
                      </a:r>
                      <a:r>
                        <a:rPr lang="en-US" altLang="zh-CN" sz="1300" kern="100" dirty="0" err="1" smtClean="0">
                          <a:latin typeface="Times New Roman"/>
                          <a:ea typeface="方正书宋简体"/>
                        </a:rPr>
                        <a:t>key,vale</a:t>
                      </a:r>
                      <a:r>
                        <a:rPr lang="en-US" altLang="zh-CN" sz="1300" kern="100" dirty="0" smtClean="0">
                          <a:latin typeface="Times New Roman"/>
                          <a:ea typeface="方正书宋简体"/>
                        </a:rPr>
                        <a:t>&gt;</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a:t>
                      </a:r>
                      <a:endParaRPr lang="zh-CN" sz="1300" kern="1000" dirty="0">
                        <a:latin typeface="Courier New"/>
                        <a:ea typeface="方正书宋简体"/>
                      </a:endParaRPr>
                    </a:p>
                    <a:p>
                      <a:pPr indent="269875" algn="just">
                        <a:spcBef>
                          <a:spcPts val="120"/>
                        </a:spcBef>
                        <a:spcAft>
                          <a:spcPts val="120"/>
                        </a:spcAft>
                      </a:pPr>
                      <a:r>
                        <a:rPr lang="en-US" sz="1300" kern="100" dirty="0">
                          <a:latin typeface="Times New Roman"/>
                          <a:ea typeface="方正书宋简体"/>
                        </a:rPr>
                        <a:t>        }</a:t>
                      </a:r>
                      <a:endParaRPr lang="zh-CN" sz="1300" kern="1000" dirty="0">
                        <a:latin typeface="Courier New"/>
                        <a:ea typeface="方正书宋简体"/>
                      </a:endParaRPr>
                    </a:p>
                    <a:p>
                      <a:pPr algn="just">
                        <a:spcAft>
                          <a:spcPts val="0"/>
                        </a:spcAft>
                      </a:pPr>
                      <a:r>
                        <a:rPr lang="en-US" sz="2000" kern="100" dirty="0">
                          <a:latin typeface="Times New Roman"/>
                          <a:ea typeface="宋体"/>
                          <a:cs typeface="Times New Roman"/>
                        </a:rPr>
                        <a:t>    }</a:t>
                      </a:r>
                      <a:endParaRPr lang="zh-CN" sz="2000" kern="100" dirty="0">
                        <a:latin typeface="Calibri"/>
                        <a:ea typeface="宋体"/>
                        <a:cs typeface="Times New Roman"/>
                      </a:endParaRPr>
                    </a:p>
                  </a:txBody>
                  <a:tcPr marL="57152" marR="571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74182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zh-CN" dirty="0" smtClean="0"/>
              <a:t>编写</a:t>
            </a:r>
            <a:r>
              <a:rPr lang="en-US" altLang="zh-CN" dirty="0" smtClean="0"/>
              <a:t>Reduce</a:t>
            </a:r>
            <a:r>
              <a:rPr lang="zh-CN" altLang="zh-CN" dirty="0" smtClean="0"/>
              <a:t>处理逻辑</a:t>
            </a:r>
            <a:endParaRPr lang="zh-CN" altLang="en-US" dirty="0" smtClean="0"/>
          </a:p>
        </p:txBody>
      </p:sp>
      <p:graphicFrame>
        <p:nvGraphicFramePr>
          <p:cNvPr id="3" name="表格 2"/>
          <p:cNvGraphicFramePr>
            <a:graphicFrameLocks noGrp="1"/>
          </p:cNvGraphicFramePr>
          <p:nvPr>
            <p:extLst>
              <p:ext uri="{D42A27DB-BD31-4B8C-83A1-F6EECF244321}">
                <p14:modId xmlns:p14="http://schemas.microsoft.com/office/powerpoint/2010/main" val="2690574091"/>
              </p:ext>
            </p:extLst>
          </p:nvPr>
        </p:nvGraphicFramePr>
        <p:xfrm>
          <a:off x="1460500" y="1206500"/>
          <a:ext cx="6350000" cy="3368040"/>
        </p:xfrm>
        <a:graphic>
          <a:graphicData uri="http://schemas.openxmlformats.org/drawingml/2006/table">
            <a:tbl>
              <a:tblPr/>
              <a:tblGrid>
                <a:gridCol w="6350000">
                  <a:extLst>
                    <a:ext uri="{9D8B030D-6E8A-4147-A177-3AD203B41FA5}">
                      <a16:colId xmlns:a16="http://schemas.microsoft.com/office/drawing/2014/main" val="20000"/>
                    </a:ext>
                  </a:extLst>
                </a:gridCol>
              </a:tblGrid>
              <a:tr h="3048000">
                <a:tc>
                  <a:txBody>
                    <a:bodyPr/>
                    <a:lstStyle/>
                    <a:p>
                      <a:pPr algn="just">
                        <a:spcAft>
                          <a:spcPts val="0"/>
                        </a:spcAft>
                      </a:pPr>
                      <a:r>
                        <a:rPr lang="en-US" sz="1300" kern="100" dirty="0">
                          <a:latin typeface="Times New Roman"/>
                          <a:ea typeface="宋体"/>
                          <a:cs typeface="Times New Roman"/>
                        </a:rPr>
                        <a:t>public static class </a:t>
                      </a:r>
                      <a:r>
                        <a:rPr lang="en-US" sz="1300" kern="100" dirty="0" err="1">
                          <a:solidFill>
                            <a:srgbClr val="FF0000"/>
                          </a:solidFill>
                          <a:latin typeface="Times New Roman"/>
                          <a:ea typeface="宋体"/>
                          <a:cs typeface="Times New Roman"/>
                        </a:rPr>
                        <a:t>IntSumReducer</a:t>
                      </a:r>
                      <a:r>
                        <a:rPr lang="en-US" sz="1300" kern="100" dirty="0">
                          <a:latin typeface="Times New Roman"/>
                          <a:ea typeface="宋体"/>
                          <a:cs typeface="Times New Roman"/>
                        </a:rPr>
                        <a:t> extends Reducer&lt;Text, </a:t>
                      </a:r>
                      <a:r>
                        <a:rPr lang="en-US" sz="1300" kern="100" dirty="0" err="1">
                          <a:latin typeface="Times New Roman"/>
                          <a:ea typeface="宋体"/>
                          <a:cs typeface="Times New Roman"/>
                        </a:rPr>
                        <a:t>IntWritable</a:t>
                      </a:r>
                      <a:r>
                        <a:rPr lang="en-US" sz="1300" kern="100" dirty="0">
                          <a:latin typeface="Times New Roman"/>
                          <a:ea typeface="宋体"/>
                          <a:cs typeface="Times New Roman"/>
                        </a:rPr>
                        <a:t>, Text, </a:t>
                      </a:r>
                      <a:r>
                        <a:rPr lang="en-US" sz="1300" kern="100" dirty="0" err="1">
                          <a:latin typeface="Times New Roman"/>
                          <a:ea typeface="宋体"/>
                          <a:cs typeface="Times New Roman"/>
                        </a:rPr>
                        <a:t>IntWritable</a:t>
                      </a:r>
                      <a:r>
                        <a:rPr lang="en-US" sz="1300" kern="100" dirty="0">
                          <a:latin typeface="Times New Roman"/>
                          <a:ea typeface="宋体"/>
                          <a:cs typeface="Times New Roman"/>
                        </a:rPr>
                        <a:t>&gt; {</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private </a:t>
                      </a:r>
                      <a:r>
                        <a:rPr lang="en-US" sz="1300" kern="100" dirty="0" err="1">
                          <a:latin typeface="Times New Roman"/>
                          <a:ea typeface="宋体"/>
                          <a:cs typeface="Times New Roman"/>
                        </a:rPr>
                        <a:t>IntWritable</a:t>
                      </a:r>
                      <a:r>
                        <a:rPr lang="en-US" sz="1300" kern="100" dirty="0">
                          <a:latin typeface="Times New Roman"/>
                          <a:ea typeface="宋体"/>
                          <a:cs typeface="Times New Roman"/>
                        </a:rPr>
                        <a:t> result = new </a:t>
                      </a:r>
                      <a:r>
                        <a:rPr lang="en-US" sz="1300" kern="100" dirty="0" err="1">
                          <a:latin typeface="Times New Roman"/>
                          <a:ea typeface="宋体"/>
                          <a:cs typeface="Times New Roman"/>
                        </a:rPr>
                        <a:t>IntWritable</a:t>
                      </a:r>
                      <a:r>
                        <a:rPr lang="en-US" sz="1300" kern="100" dirty="0">
                          <a:latin typeface="Times New Roman"/>
                          <a:ea typeface="宋体"/>
                          <a:cs typeface="Times New Roman"/>
                        </a:rPr>
                        <a:t>(); </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public </a:t>
                      </a:r>
                      <a:r>
                        <a:rPr lang="en-US" sz="1300" kern="100" dirty="0" err="1">
                          <a:latin typeface="Times New Roman"/>
                          <a:ea typeface="宋体"/>
                          <a:cs typeface="Times New Roman"/>
                        </a:rPr>
                        <a:t>IntSumReducer</a:t>
                      </a:r>
                      <a:r>
                        <a:rPr lang="en-US" sz="1300" kern="100" dirty="0">
                          <a:latin typeface="Times New Roman"/>
                          <a:ea typeface="宋体"/>
                          <a:cs typeface="Times New Roman"/>
                        </a:rPr>
                        <a:t>() {</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a:t>
                      </a:r>
                      <a:r>
                        <a:rPr lang="en-US" sz="1300" kern="100" dirty="0" smtClean="0">
                          <a:latin typeface="Times New Roman"/>
                          <a:ea typeface="宋体"/>
                          <a:cs typeface="Times New Roman"/>
                        </a:rPr>
                        <a:t>}</a:t>
                      </a:r>
                    </a:p>
                    <a:p>
                      <a:pPr algn="just">
                        <a:spcAft>
                          <a:spcPts val="0"/>
                        </a:spcAft>
                      </a:pPr>
                      <a:r>
                        <a:rPr lang="en-US" altLang="zh-CN" sz="1300" kern="100" dirty="0" smtClean="0">
                          <a:latin typeface="Times New Roman"/>
                          <a:ea typeface="宋体"/>
                          <a:cs typeface="Times New Roman"/>
                        </a:rPr>
                        <a:t>         //</a:t>
                      </a:r>
                      <a:r>
                        <a:rPr lang="zh-CN" altLang="en-US" sz="1300" kern="100" dirty="0" smtClean="0">
                          <a:latin typeface="Times New Roman"/>
                          <a:ea typeface="宋体"/>
                          <a:cs typeface="Times New Roman"/>
                        </a:rPr>
                        <a:t>重写</a:t>
                      </a:r>
                      <a:r>
                        <a:rPr lang="en-US" altLang="zh-CN" sz="1300" kern="100" dirty="0" smtClean="0">
                          <a:latin typeface="Times New Roman"/>
                          <a:ea typeface="宋体"/>
                          <a:cs typeface="Times New Roman"/>
                        </a:rPr>
                        <a:t>reduce</a:t>
                      </a:r>
                      <a:r>
                        <a:rPr lang="zh-CN" altLang="en-US" sz="1300" kern="100" dirty="0" smtClean="0">
                          <a:latin typeface="Times New Roman"/>
                          <a:ea typeface="宋体"/>
                          <a:cs typeface="Times New Roman"/>
                        </a:rPr>
                        <a:t>（）方法，</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public void </a:t>
                      </a:r>
                      <a:r>
                        <a:rPr lang="en-US" sz="1300" kern="100" dirty="0">
                          <a:solidFill>
                            <a:srgbClr val="FF0000"/>
                          </a:solidFill>
                          <a:latin typeface="Times New Roman"/>
                          <a:ea typeface="宋体"/>
                          <a:cs typeface="Times New Roman"/>
                        </a:rPr>
                        <a:t>reduce(</a:t>
                      </a:r>
                      <a:r>
                        <a:rPr lang="en-US" sz="1300" kern="100" dirty="0">
                          <a:latin typeface="Times New Roman"/>
                          <a:ea typeface="宋体"/>
                          <a:cs typeface="Times New Roman"/>
                        </a:rPr>
                        <a:t>Text key, </a:t>
                      </a:r>
                      <a:r>
                        <a:rPr lang="en-US" sz="1300" kern="100" dirty="0" err="1">
                          <a:latin typeface="Times New Roman"/>
                          <a:ea typeface="宋体"/>
                          <a:cs typeface="Times New Roman"/>
                        </a:rPr>
                        <a:t>Iterable</a:t>
                      </a:r>
                      <a:r>
                        <a:rPr lang="en-US" sz="1300" kern="100" dirty="0">
                          <a:latin typeface="Times New Roman"/>
                          <a:ea typeface="宋体"/>
                          <a:cs typeface="Times New Roman"/>
                        </a:rPr>
                        <a:t>&lt;</a:t>
                      </a:r>
                      <a:r>
                        <a:rPr lang="en-US" sz="1300" kern="100" dirty="0" err="1">
                          <a:latin typeface="Times New Roman"/>
                          <a:ea typeface="宋体"/>
                          <a:cs typeface="Times New Roman"/>
                        </a:rPr>
                        <a:t>IntWritable</a:t>
                      </a:r>
                      <a:r>
                        <a:rPr lang="en-US" sz="1300" kern="100" dirty="0">
                          <a:latin typeface="Times New Roman"/>
                          <a:ea typeface="宋体"/>
                          <a:cs typeface="Times New Roman"/>
                        </a:rPr>
                        <a:t>&gt; values, Reducer&lt;Text, </a:t>
                      </a:r>
                      <a:r>
                        <a:rPr lang="en-US" sz="1300" kern="100" dirty="0" err="1">
                          <a:latin typeface="Times New Roman"/>
                          <a:ea typeface="宋体"/>
                          <a:cs typeface="Times New Roman"/>
                        </a:rPr>
                        <a:t>IntWritable</a:t>
                      </a:r>
                      <a:r>
                        <a:rPr lang="en-US" sz="1300" kern="100" dirty="0">
                          <a:latin typeface="Times New Roman"/>
                          <a:ea typeface="宋体"/>
                          <a:cs typeface="Times New Roman"/>
                        </a:rPr>
                        <a:t>, Text, </a:t>
                      </a:r>
                      <a:r>
                        <a:rPr lang="en-US" sz="1300" kern="100" dirty="0" err="1">
                          <a:latin typeface="Times New Roman"/>
                          <a:ea typeface="宋体"/>
                          <a:cs typeface="Times New Roman"/>
                        </a:rPr>
                        <a:t>IntWritable</a:t>
                      </a:r>
                      <a:r>
                        <a:rPr lang="en-US" sz="1300" kern="100" dirty="0">
                          <a:latin typeface="Times New Roman"/>
                          <a:ea typeface="宋体"/>
                          <a:cs typeface="Times New Roman"/>
                        </a:rPr>
                        <a:t>&gt;.Context </a:t>
                      </a:r>
                      <a:r>
                        <a:rPr lang="en-US" sz="1300" kern="100" dirty="0" err="1">
                          <a:latin typeface="Times New Roman"/>
                          <a:ea typeface="宋体"/>
                          <a:cs typeface="Times New Roman"/>
                        </a:rPr>
                        <a:t>context</a:t>
                      </a:r>
                      <a:r>
                        <a:rPr lang="en-US" sz="1300" kern="100" dirty="0">
                          <a:latin typeface="Times New Roman"/>
                          <a:ea typeface="宋体"/>
                          <a:cs typeface="Times New Roman"/>
                        </a:rPr>
                        <a:t>) throws </a:t>
                      </a:r>
                      <a:r>
                        <a:rPr lang="en-US" sz="1300" kern="100" dirty="0" err="1">
                          <a:latin typeface="Times New Roman"/>
                          <a:ea typeface="宋体"/>
                          <a:cs typeface="Times New Roman"/>
                        </a:rPr>
                        <a:t>IOException</a:t>
                      </a:r>
                      <a:r>
                        <a:rPr lang="en-US" sz="1300" kern="100" dirty="0">
                          <a:latin typeface="Times New Roman"/>
                          <a:ea typeface="宋体"/>
                          <a:cs typeface="Times New Roman"/>
                        </a:rPr>
                        <a:t>, </a:t>
                      </a:r>
                      <a:r>
                        <a:rPr lang="en-US" sz="1300" kern="100" dirty="0" err="1">
                          <a:latin typeface="Times New Roman"/>
                          <a:ea typeface="宋体"/>
                          <a:cs typeface="Times New Roman"/>
                        </a:rPr>
                        <a:t>InterruptedException</a:t>
                      </a:r>
                      <a:r>
                        <a:rPr lang="en-US" sz="1300" kern="100" dirty="0">
                          <a:latin typeface="Times New Roman"/>
                          <a:ea typeface="宋体"/>
                          <a:cs typeface="Times New Roman"/>
                        </a:rPr>
                        <a:t> {</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a:t>
                      </a:r>
                      <a:r>
                        <a:rPr lang="en-US" sz="1300" kern="100" dirty="0" smtClean="0">
                          <a:latin typeface="Times New Roman"/>
                          <a:ea typeface="宋体"/>
                          <a:cs typeface="Times New Roman"/>
                        </a:rPr>
                        <a:t>//</a:t>
                      </a:r>
                      <a:r>
                        <a:rPr lang="zh-CN" altLang="en-US" sz="1300" kern="100" dirty="0" smtClean="0">
                          <a:latin typeface="Times New Roman"/>
                          <a:ea typeface="宋体"/>
                          <a:cs typeface="Times New Roman"/>
                        </a:rPr>
                        <a:t>输出结果，总次数</a:t>
                      </a:r>
                      <a:endParaRPr lang="en-US" sz="1300" kern="100" dirty="0" smtClean="0">
                        <a:latin typeface="Times New Roman"/>
                        <a:ea typeface="宋体"/>
                        <a:cs typeface="Times New Roman"/>
                      </a:endParaRPr>
                    </a:p>
                    <a:p>
                      <a:pPr algn="just">
                        <a:spcAft>
                          <a:spcPts val="0"/>
                        </a:spcAft>
                      </a:pPr>
                      <a:r>
                        <a:rPr lang="en-US" sz="1300" kern="100" dirty="0" smtClean="0">
                          <a:latin typeface="Times New Roman"/>
                          <a:ea typeface="宋体"/>
                          <a:cs typeface="Times New Roman"/>
                        </a:rPr>
                        <a:t>           </a:t>
                      </a:r>
                      <a:r>
                        <a:rPr lang="en-US" sz="1300" kern="100" dirty="0" err="1">
                          <a:latin typeface="Times New Roman"/>
                          <a:ea typeface="宋体"/>
                          <a:cs typeface="Times New Roman"/>
                        </a:rPr>
                        <a:t>int</a:t>
                      </a:r>
                      <a:r>
                        <a:rPr lang="en-US" sz="1300" kern="100" dirty="0">
                          <a:latin typeface="Times New Roman"/>
                          <a:ea typeface="宋体"/>
                          <a:cs typeface="Times New Roman"/>
                        </a:rPr>
                        <a:t> sum = 0; </a:t>
                      </a:r>
                      <a:r>
                        <a:rPr lang="en-US" sz="1300" kern="100" dirty="0" smtClean="0">
                          <a:latin typeface="Times New Roman"/>
                          <a:ea typeface="宋体"/>
                          <a:cs typeface="Times New Roman"/>
                        </a:rPr>
                        <a:t>//</a:t>
                      </a:r>
                      <a:r>
                        <a:rPr lang="zh-CN" altLang="en-US" sz="1300" kern="100" dirty="0" smtClean="0">
                          <a:latin typeface="Times New Roman"/>
                          <a:ea typeface="宋体"/>
                          <a:cs typeface="Times New Roman"/>
                        </a:rPr>
                        <a:t>累加器，累加每个单词出现的次数。</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a:t>
                      </a:r>
                      <a:r>
                        <a:rPr lang="en-US" sz="1300" kern="100" dirty="0" err="1">
                          <a:latin typeface="Times New Roman"/>
                          <a:ea typeface="宋体"/>
                          <a:cs typeface="Times New Roman"/>
                        </a:rPr>
                        <a:t>IntWritable</a:t>
                      </a:r>
                      <a:r>
                        <a:rPr lang="en-US" sz="1300" kern="100" dirty="0">
                          <a:latin typeface="Times New Roman"/>
                          <a:ea typeface="宋体"/>
                          <a:cs typeface="Times New Roman"/>
                        </a:rPr>
                        <a:t> </a:t>
                      </a:r>
                      <a:r>
                        <a:rPr lang="en-US" sz="1300" kern="100" dirty="0" err="1">
                          <a:latin typeface="Times New Roman"/>
                          <a:ea typeface="宋体"/>
                          <a:cs typeface="Times New Roman"/>
                        </a:rPr>
                        <a:t>val</a:t>
                      </a:r>
                      <a:r>
                        <a:rPr lang="en-US" sz="1300" kern="100" dirty="0">
                          <a:latin typeface="Times New Roman"/>
                          <a:ea typeface="宋体"/>
                          <a:cs typeface="Times New Roman"/>
                        </a:rPr>
                        <a:t>;</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for(</a:t>
                      </a:r>
                      <a:r>
                        <a:rPr lang="en-US" sz="1300" kern="100" dirty="0" err="1">
                          <a:latin typeface="Times New Roman"/>
                          <a:ea typeface="宋体"/>
                          <a:cs typeface="Times New Roman"/>
                        </a:rPr>
                        <a:t>Iterator</a:t>
                      </a:r>
                      <a:r>
                        <a:rPr lang="en-US" sz="1300" kern="100" dirty="0">
                          <a:latin typeface="Times New Roman"/>
                          <a:ea typeface="宋体"/>
                          <a:cs typeface="Times New Roman"/>
                        </a:rPr>
                        <a:t> </a:t>
                      </a:r>
                      <a:r>
                        <a:rPr lang="en-US" sz="1300" kern="100" dirty="0" err="1">
                          <a:latin typeface="Times New Roman"/>
                          <a:ea typeface="宋体"/>
                          <a:cs typeface="Times New Roman"/>
                        </a:rPr>
                        <a:t>i</a:t>
                      </a:r>
                      <a:r>
                        <a:rPr lang="en-US" sz="1300" kern="100" dirty="0">
                          <a:latin typeface="Times New Roman"/>
                          <a:ea typeface="宋体"/>
                          <a:cs typeface="Times New Roman"/>
                        </a:rPr>
                        <a:t>$ = </a:t>
                      </a:r>
                      <a:r>
                        <a:rPr lang="en-US" sz="1300" kern="100" dirty="0" err="1">
                          <a:latin typeface="Times New Roman"/>
                          <a:ea typeface="宋体"/>
                          <a:cs typeface="Times New Roman"/>
                        </a:rPr>
                        <a:t>values.iterator</a:t>
                      </a:r>
                      <a:r>
                        <a:rPr lang="en-US" sz="1300" kern="100" dirty="0">
                          <a:latin typeface="Times New Roman"/>
                          <a:ea typeface="宋体"/>
                          <a:cs typeface="Times New Roman"/>
                        </a:rPr>
                        <a:t>(); </a:t>
                      </a:r>
                      <a:r>
                        <a:rPr lang="en-US" sz="1300" kern="100" dirty="0" err="1">
                          <a:latin typeface="Times New Roman"/>
                          <a:ea typeface="宋体"/>
                          <a:cs typeface="Times New Roman"/>
                        </a:rPr>
                        <a:t>i$.hasNext</a:t>
                      </a:r>
                      <a:r>
                        <a:rPr lang="en-US" sz="1300" kern="100" dirty="0">
                          <a:latin typeface="Times New Roman"/>
                          <a:ea typeface="宋体"/>
                          <a:cs typeface="Times New Roman"/>
                        </a:rPr>
                        <a:t>(); </a:t>
                      </a:r>
                      <a:r>
                        <a:rPr lang="en-US" sz="1300" kern="100" dirty="0">
                          <a:solidFill>
                            <a:srgbClr val="FF0000"/>
                          </a:solidFill>
                          <a:latin typeface="Times New Roman"/>
                          <a:ea typeface="宋体"/>
                          <a:cs typeface="Times New Roman"/>
                        </a:rPr>
                        <a:t>sum += </a:t>
                      </a:r>
                      <a:r>
                        <a:rPr lang="en-US" sz="1300" kern="100" dirty="0" err="1">
                          <a:solidFill>
                            <a:srgbClr val="FF0000"/>
                          </a:solidFill>
                          <a:latin typeface="Times New Roman"/>
                          <a:ea typeface="宋体"/>
                          <a:cs typeface="Times New Roman"/>
                        </a:rPr>
                        <a:t>val.get</a:t>
                      </a:r>
                      <a:r>
                        <a:rPr lang="en-US" sz="1300" kern="100" dirty="0">
                          <a:solidFill>
                            <a:srgbClr val="FF0000"/>
                          </a:solidFill>
                          <a:latin typeface="Times New Roman"/>
                          <a:ea typeface="宋体"/>
                          <a:cs typeface="Times New Roman"/>
                        </a:rPr>
                        <a:t>()) </a:t>
                      </a:r>
                      <a:r>
                        <a:rPr lang="en-US" sz="1300" kern="100" dirty="0">
                          <a:latin typeface="Times New Roman"/>
                          <a:ea typeface="宋体"/>
                          <a:cs typeface="Times New Roman"/>
                        </a:rPr>
                        <a:t>{</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a:t>
                      </a:r>
                      <a:r>
                        <a:rPr lang="en-US" sz="1300" kern="100" dirty="0" err="1">
                          <a:latin typeface="Times New Roman"/>
                          <a:ea typeface="宋体"/>
                          <a:cs typeface="Times New Roman"/>
                        </a:rPr>
                        <a:t>val</a:t>
                      </a:r>
                      <a:r>
                        <a:rPr lang="en-US" sz="1300" kern="100" dirty="0">
                          <a:latin typeface="Times New Roman"/>
                          <a:ea typeface="宋体"/>
                          <a:cs typeface="Times New Roman"/>
                        </a:rPr>
                        <a:t> = (</a:t>
                      </a:r>
                      <a:r>
                        <a:rPr lang="en-US" sz="1300" kern="100" dirty="0" err="1">
                          <a:latin typeface="Times New Roman"/>
                          <a:ea typeface="宋体"/>
                          <a:cs typeface="Times New Roman"/>
                        </a:rPr>
                        <a:t>IntWritable</a:t>
                      </a:r>
                      <a:r>
                        <a:rPr lang="en-US" sz="1300" kern="100" dirty="0">
                          <a:latin typeface="Times New Roman"/>
                          <a:ea typeface="宋体"/>
                          <a:cs typeface="Times New Roman"/>
                        </a:rPr>
                        <a:t>)</a:t>
                      </a:r>
                      <a:r>
                        <a:rPr lang="en-US" sz="1300" kern="100" dirty="0" err="1">
                          <a:latin typeface="Times New Roman"/>
                          <a:ea typeface="宋体"/>
                          <a:cs typeface="Times New Roman"/>
                        </a:rPr>
                        <a:t>i</a:t>
                      </a:r>
                      <a:r>
                        <a:rPr lang="en-US" sz="1300" kern="100" dirty="0">
                          <a:latin typeface="Times New Roman"/>
                          <a:ea typeface="宋体"/>
                          <a:cs typeface="Times New Roman"/>
                        </a:rPr>
                        <a:t>$.next</a:t>
                      </a:r>
                      <a:r>
                        <a:rPr lang="en-US" sz="1300" kern="100" dirty="0" smtClean="0">
                          <a:latin typeface="Times New Roman"/>
                          <a:ea typeface="宋体"/>
                          <a:cs typeface="Times New Roman"/>
                        </a:rPr>
                        <a:t>();     </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a:t>
                      </a:r>
                      <a:r>
                        <a:rPr lang="en-US" sz="1300" kern="100" dirty="0" err="1">
                          <a:latin typeface="Times New Roman"/>
                          <a:ea typeface="宋体"/>
                          <a:cs typeface="Times New Roman"/>
                        </a:rPr>
                        <a:t>this.result.set</a:t>
                      </a:r>
                      <a:r>
                        <a:rPr lang="en-US" sz="1300" kern="100" dirty="0">
                          <a:latin typeface="Times New Roman"/>
                          <a:ea typeface="宋体"/>
                          <a:cs typeface="Times New Roman"/>
                        </a:rPr>
                        <a:t>(sum</a:t>
                      </a:r>
                      <a:r>
                        <a:rPr lang="en-US" sz="1300" kern="100" dirty="0" smtClean="0">
                          <a:latin typeface="Times New Roman"/>
                          <a:ea typeface="宋体"/>
                          <a:cs typeface="Times New Roman"/>
                        </a:rPr>
                        <a:t>); </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a:t>
                      </a:r>
                      <a:r>
                        <a:rPr lang="en-US" sz="1300" kern="100" dirty="0" err="1">
                          <a:latin typeface="Times New Roman"/>
                          <a:ea typeface="宋体"/>
                          <a:cs typeface="Times New Roman"/>
                        </a:rPr>
                        <a:t>context.write</a:t>
                      </a:r>
                      <a:r>
                        <a:rPr lang="en-US" sz="1300" kern="100" dirty="0">
                          <a:latin typeface="Times New Roman"/>
                          <a:ea typeface="宋体"/>
                          <a:cs typeface="Times New Roman"/>
                        </a:rPr>
                        <a:t>(key, </a:t>
                      </a:r>
                      <a:r>
                        <a:rPr lang="en-US" sz="1300" kern="100" dirty="0" err="1">
                          <a:latin typeface="Times New Roman"/>
                          <a:ea typeface="宋体"/>
                          <a:cs typeface="Times New Roman"/>
                        </a:rPr>
                        <a:t>this.result</a:t>
                      </a:r>
                      <a:r>
                        <a:rPr lang="en-US" sz="1300" kern="100" dirty="0" smtClean="0">
                          <a:latin typeface="Times New Roman"/>
                          <a:ea typeface="宋体"/>
                          <a:cs typeface="Times New Roman"/>
                        </a:rPr>
                        <a:t>);  //</a:t>
                      </a:r>
                      <a:r>
                        <a:rPr lang="zh-CN" altLang="en-US" sz="1300" kern="100" dirty="0" smtClean="0">
                          <a:latin typeface="Times New Roman"/>
                          <a:ea typeface="宋体"/>
                          <a:cs typeface="Times New Roman"/>
                        </a:rPr>
                        <a:t>以键值对形式，输出</a:t>
                      </a:r>
                      <a:r>
                        <a:rPr lang="en-US" altLang="zh-CN" sz="1300" kern="100" dirty="0" smtClean="0">
                          <a:latin typeface="Times New Roman"/>
                          <a:ea typeface="宋体"/>
                          <a:cs typeface="Times New Roman"/>
                        </a:rPr>
                        <a:t>Reduce</a:t>
                      </a:r>
                      <a:r>
                        <a:rPr lang="zh-CN" altLang="en-US" sz="1300" kern="100" dirty="0" smtClean="0">
                          <a:latin typeface="Times New Roman"/>
                          <a:ea typeface="宋体"/>
                          <a:cs typeface="Times New Roman"/>
                        </a:rPr>
                        <a:t>结果</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a:t>
                      </a:r>
                      <a:endParaRPr lang="zh-CN" sz="1300" kern="100" dirty="0">
                        <a:latin typeface="Calibri"/>
                        <a:ea typeface="宋体"/>
                        <a:cs typeface="Times New Roman"/>
                      </a:endParaRPr>
                    </a:p>
                    <a:p>
                      <a:pPr algn="just">
                        <a:spcAft>
                          <a:spcPts val="0"/>
                        </a:spcAft>
                      </a:pPr>
                      <a:r>
                        <a:rPr lang="en-US" sz="1300" kern="100" dirty="0">
                          <a:latin typeface="Times New Roman"/>
                          <a:ea typeface="宋体"/>
                          <a:cs typeface="Times New Roman"/>
                        </a:rPr>
                        <a:t>    }</a:t>
                      </a:r>
                      <a:endParaRPr lang="zh-CN" sz="1300" kern="100" dirty="0">
                        <a:latin typeface="Calibri"/>
                        <a:ea typeface="宋体"/>
                        <a:cs typeface="Times New Roman"/>
                      </a:endParaRPr>
                    </a:p>
                  </a:txBody>
                  <a:tcPr marL="57152" marR="571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34781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zh-CN" dirty="0" smtClean="0"/>
              <a:t>编写</a:t>
            </a:r>
            <a:r>
              <a:rPr lang="en-US" altLang="zh-CN" dirty="0" smtClean="0"/>
              <a:t>main</a:t>
            </a:r>
            <a:r>
              <a:rPr lang="zh-CN" altLang="zh-CN" dirty="0" smtClean="0"/>
              <a:t>方法</a:t>
            </a:r>
            <a:endParaRPr lang="zh-CN" altLang="en-US" dirty="0" smtClean="0"/>
          </a:p>
        </p:txBody>
      </p:sp>
      <p:sp>
        <p:nvSpPr>
          <p:cNvPr id="10243" name="TextBox 2"/>
          <p:cNvSpPr txBox="1">
            <a:spLocks noChangeArrowheads="1"/>
          </p:cNvSpPr>
          <p:nvPr/>
        </p:nvSpPr>
        <p:spPr bwMode="auto">
          <a:xfrm>
            <a:off x="1587500" y="1206501"/>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endParaRPr lang="zh-CN" altLang="en-US" sz="1500" b="0">
              <a:solidFill>
                <a:srgbClr val="000000"/>
              </a:solidFill>
            </a:endParaRPr>
          </a:p>
        </p:txBody>
      </p:sp>
      <p:graphicFrame>
        <p:nvGraphicFramePr>
          <p:cNvPr id="4" name="表格 3"/>
          <p:cNvGraphicFramePr>
            <a:graphicFrameLocks noGrp="1"/>
          </p:cNvGraphicFramePr>
          <p:nvPr/>
        </p:nvGraphicFramePr>
        <p:xfrm>
          <a:off x="1460500" y="1143000"/>
          <a:ext cx="6223000" cy="3840480"/>
        </p:xfrm>
        <a:graphic>
          <a:graphicData uri="http://schemas.openxmlformats.org/drawingml/2006/table">
            <a:tbl>
              <a:tblPr/>
              <a:tblGrid>
                <a:gridCol w="6223000">
                  <a:extLst>
                    <a:ext uri="{9D8B030D-6E8A-4147-A177-3AD203B41FA5}">
                      <a16:colId xmlns:a16="http://schemas.microsoft.com/office/drawing/2014/main" val="20000"/>
                    </a:ext>
                  </a:extLst>
                </a:gridCol>
              </a:tblGrid>
              <a:tr h="3733271">
                <a:tc>
                  <a:txBody>
                    <a:bodyPr/>
                    <a:lstStyle/>
                    <a:p>
                      <a:pPr algn="just">
                        <a:spcAft>
                          <a:spcPts val="0"/>
                        </a:spcAft>
                      </a:pPr>
                      <a:r>
                        <a:rPr lang="en-US" sz="1200" kern="100" dirty="0">
                          <a:latin typeface="Times New Roman"/>
                          <a:ea typeface="宋体"/>
                          <a:cs typeface="Times New Roman"/>
                        </a:rPr>
                        <a:t>public static void main(String[] </a:t>
                      </a:r>
                      <a:r>
                        <a:rPr lang="en-US" sz="1200" kern="100" dirty="0" err="1">
                          <a:latin typeface="Times New Roman"/>
                          <a:ea typeface="宋体"/>
                          <a:cs typeface="Times New Roman"/>
                        </a:rPr>
                        <a:t>args</a:t>
                      </a:r>
                      <a:r>
                        <a:rPr lang="en-US" sz="1200" kern="100" dirty="0">
                          <a:latin typeface="Times New Roman"/>
                          <a:ea typeface="宋体"/>
                          <a:cs typeface="Times New Roman"/>
                        </a:rPr>
                        <a:t>) throws Exception {</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Configuration conf = new Configuration();</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String[] </a:t>
                      </a:r>
                      <a:r>
                        <a:rPr lang="en-US" sz="1200" kern="100" dirty="0" err="1">
                          <a:latin typeface="Times New Roman"/>
                          <a:ea typeface="宋体"/>
                          <a:cs typeface="Times New Roman"/>
                        </a:rPr>
                        <a:t>otherArgs</a:t>
                      </a:r>
                      <a:r>
                        <a:rPr lang="en-US" sz="1200" kern="100" dirty="0">
                          <a:latin typeface="Times New Roman"/>
                          <a:ea typeface="宋体"/>
                          <a:cs typeface="Times New Roman"/>
                        </a:rPr>
                        <a:t> = (new </a:t>
                      </a:r>
                      <a:r>
                        <a:rPr lang="en-US" sz="1200" kern="100" dirty="0" err="1">
                          <a:latin typeface="Times New Roman"/>
                          <a:ea typeface="宋体"/>
                          <a:cs typeface="Times New Roman"/>
                        </a:rPr>
                        <a:t>GenericOptionsParser</a:t>
                      </a:r>
                      <a:r>
                        <a:rPr lang="en-US" sz="1200" kern="100" dirty="0">
                          <a:latin typeface="Times New Roman"/>
                          <a:ea typeface="宋体"/>
                          <a:cs typeface="Times New Roman"/>
                        </a:rPr>
                        <a:t>(conf, </a:t>
                      </a:r>
                      <a:r>
                        <a:rPr lang="en-US" sz="1200" kern="100" dirty="0" err="1">
                          <a:latin typeface="Times New Roman"/>
                          <a:ea typeface="宋体"/>
                          <a:cs typeface="Times New Roman"/>
                        </a:rPr>
                        <a:t>args</a:t>
                      </a:r>
                      <a:r>
                        <a:rPr lang="en-US" sz="1200" kern="100" dirty="0">
                          <a:latin typeface="Times New Roman"/>
                          <a:ea typeface="宋体"/>
                          <a:cs typeface="Times New Roman"/>
                        </a:rPr>
                        <a:t>)).</a:t>
                      </a:r>
                      <a:r>
                        <a:rPr lang="en-US" sz="1200" kern="100" dirty="0" err="1">
                          <a:latin typeface="Times New Roman"/>
                          <a:ea typeface="宋体"/>
                          <a:cs typeface="Times New Roman"/>
                        </a:rPr>
                        <a:t>getRemainingArgs</a:t>
                      </a:r>
                      <a:r>
                        <a:rPr lang="en-US" sz="1200" kern="100" dirty="0">
                          <a:latin typeface="Times New Roman"/>
                          <a:ea typeface="宋体"/>
                          <a:cs typeface="Times New Roman"/>
                        </a:rPr>
                        <a:t>();</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if(</a:t>
                      </a:r>
                      <a:r>
                        <a:rPr lang="en-US" sz="1200" kern="100" dirty="0" err="1">
                          <a:latin typeface="Times New Roman"/>
                          <a:ea typeface="宋体"/>
                          <a:cs typeface="Times New Roman"/>
                        </a:rPr>
                        <a:t>otherArgs.length</a:t>
                      </a:r>
                      <a:r>
                        <a:rPr lang="en-US" sz="1200" kern="100" dirty="0">
                          <a:latin typeface="Times New Roman"/>
                          <a:ea typeface="宋体"/>
                          <a:cs typeface="Times New Roman"/>
                        </a:rPr>
                        <a:t> &lt; 2) {</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System.err.println</a:t>
                      </a:r>
                      <a:r>
                        <a:rPr lang="en-US" sz="1200" kern="100" dirty="0">
                          <a:latin typeface="Times New Roman"/>
                          <a:ea typeface="宋体"/>
                          <a:cs typeface="Times New Roman"/>
                        </a:rPr>
                        <a:t>("Usage: </a:t>
                      </a:r>
                      <a:r>
                        <a:rPr lang="en-US" sz="1200" kern="100" dirty="0" err="1">
                          <a:latin typeface="Times New Roman"/>
                          <a:ea typeface="宋体"/>
                          <a:cs typeface="Times New Roman"/>
                        </a:rPr>
                        <a:t>wordcount</a:t>
                      </a:r>
                      <a:r>
                        <a:rPr lang="en-US" sz="1200" kern="100" dirty="0">
                          <a:latin typeface="Times New Roman"/>
                          <a:ea typeface="宋体"/>
                          <a:cs typeface="Times New Roman"/>
                        </a:rPr>
                        <a:t> &lt;in&gt; [&lt;in&gt;...] &lt;out&gt;");</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System.exit</a:t>
                      </a:r>
                      <a:r>
                        <a:rPr lang="en-US" sz="1200" kern="100" dirty="0">
                          <a:latin typeface="Times New Roman"/>
                          <a:ea typeface="宋体"/>
                          <a:cs typeface="Times New Roman"/>
                        </a:rPr>
                        <a:t>(2);</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Job </a:t>
                      </a:r>
                      <a:r>
                        <a:rPr lang="en-US" sz="1200" kern="100" dirty="0" err="1">
                          <a:latin typeface="Times New Roman"/>
                          <a:ea typeface="宋体"/>
                          <a:cs typeface="Times New Roman"/>
                        </a:rPr>
                        <a:t>job</a:t>
                      </a:r>
                      <a:r>
                        <a:rPr lang="en-US" sz="1200" kern="100" dirty="0">
                          <a:latin typeface="Times New Roman"/>
                          <a:ea typeface="宋体"/>
                          <a:cs typeface="Times New Roman"/>
                        </a:rPr>
                        <a:t> = </a:t>
                      </a:r>
                      <a:r>
                        <a:rPr lang="en-US" sz="1200" kern="100" dirty="0" err="1">
                          <a:latin typeface="Times New Roman"/>
                          <a:ea typeface="宋体"/>
                          <a:cs typeface="Times New Roman"/>
                        </a:rPr>
                        <a:t>Job.getInstance</a:t>
                      </a:r>
                      <a:r>
                        <a:rPr lang="en-US" sz="1200" kern="100" dirty="0">
                          <a:latin typeface="Times New Roman"/>
                          <a:ea typeface="宋体"/>
                          <a:cs typeface="Times New Roman"/>
                        </a:rPr>
                        <a:t>(conf, "word count");        //</a:t>
                      </a:r>
                      <a:r>
                        <a:rPr lang="zh-CN" sz="1200" kern="100" dirty="0">
                          <a:latin typeface="Times New Roman"/>
                          <a:ea typeface="宋体"/>
                          <a:cs typeface="Times New Roman"/>
                        </a:rPr>
                        <a:t>设置环境参数</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job.setJarByClass</a:t>
                      </a:r>
                      <a:r>
                        <a:rPr lang="en-US" sz="1200" kern="100" dirty="0">
                          <a:latin typeface="Times New Roman"/>
                          <a:ea typeface="宋体"/>
                          <a:cs typeface="Times New Roman"/>
                        </a:rPr>
                        <a:t>(</a:t>
                      </a:r>
                      <a:r>
                        <a:rPr lang="en-US" sz="1200" kern="100" dirty="0" err="1">
                          <a:latin typeface="Times New Roman"/>
                          <a:ea typeface="宋体"/>
                          <a:cs typeface="Times New Roman"/>
                        </a:rPr>
                        <a:t>WordCount.class</a:t>
                      </a:r>
                      <a:r>
                        <a:rPr lang="en-US" sz="1200" kern="100" dirty="0">
                          <a:latin typeface="Times New Roman"/>
                          <a:ea typeface="宋体"/>
                          <a:cs typeface="Times New Roman"/>
                        </a:rPr>
                        <a:t>);                //</a:t>
                      </a:r>
                      <a:r>
                        <a:rPr lang="zh-CN" sz="1200" kern="100" dirty="0">
                          <a:latin typeface="Times New Roman"/>
                          <a:ea typeface="宋体"/>
                          <a:cs typeface="Times New Roman"/>
                        </a:rPr>
                        <a:t>设置整个程序的类名</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job.setMapperClass</a:t>
                      </a:r>
                      <a:r>
                        <a:rPr lang="en-US" sz="1200" kern="100" dirty="0">
                          <a:latin typeface="Times New Roman"/>
                          <a:ea typeface="宋体"/>
                          <a:cs typeface="Times New Roman"/>
                        </a:rPr>
                        <a:t>(</a:t>
                      </a:r>
                      <a:r>
                        <a:rPr lang="en-US" sz="1200" kern="100" dirty="0" err="1">
                          <a:latin typeface="Times New Roman"/>
                          <a:ea typeface="宋体"/>
                          <a:cs typeface="Times New Roman"/>
                        </a:rPr>
                        <a:t>WordCount.TokenizerMapper.class</a:t>
                      </a:r>
                      <a:r>
                        <a:rPr lang="en-US" sz="1200" kern="100" dirty="0">
                          <a:latin typeface="Times New Roman"/>
                          <a:ea typeface="宋体"/>
                          <a:cs typeface="Times New Roman"/>
                        </a:rPr>
                        <a:t>); //</a:t>
                      </a:r>
                      <a:r>
                        <a:rPr lang="zh-CN" sz="1200" kern="100" dirty="0">
                          <a:latin typeface="Times New Roman"/>
                          <a:ea typeface="宋体"/>
                          <a:cs typeface="Times New Roman"/>
                        </a:rPr>
                        <a:t>添加</a:t>
                      </a:r>
                      <a:r>
                        <a:rPr lang="en-US" sz="1200" kern="100" dirty="0" err="1">
                          <a:latin typeface="Times New Roman"/>
                          <a:ea typeface="宋体"/>
                          <a:cs typeface="Times New Roman"/>
                        </a:rPr>
                        <a:t>Mapper</a:t>
                      </a:r>
                      <a:r>
                        <a:rPr lang="zh-CN" sz="1200" kern="100" dirty="0">
                          <a:latin typeface="Times New Roman"/>
                          <a:ea typeface="宋体"/>
                          <a:cs typeface="Times New Roman"/>
                        </a:rPr>
                        <a:t>类</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job.setReducerClass</a:t>
                      </a:r>
                      <a:r>
                        <a:rPr lang="en-US" sz="1200" kern="100" dirty="0">
                          <a:latin typeface="Times New Roman"/>
                          <a:ea typeface="宋体"/>
                          <a:cs typeface="Times New Roman"/>
                        </a:rPr>
                        <a:t>(</a:t>
                      </a:r>
                      <a:r>
                        <a:rPr lang="en-US" sz="1200" kern="100" dirty="0" err="1">
                          <a:latin typeface="Times New Roman"/>
                          <a:ea typeface="宋体"/>
                          <a:cs typeface="Times New Roman"/>
                        </a:rPr>
                        <a:t>WordCount.IntSumReducer.class</a:t>
                      </a:r>
                      <a:r>
                        <a:rPr lang="en-US" sz="1200" kern="100" dirty="0">
                          <a:latin typeface="Times New Roman"/>
                          <a:ea typeface="宋体"/>
                          <a:cs typeface="Times New Roman"/>
                        </a:rPr>
                        <a:t>);  //</a:t>
                      </a:r>
                      <a:r>
                        <a:rPr lang="zh-CN" sz="1200" kern="100" dirty="0">
                          <a:latin typeface="Times New Roman"/>
                          <a:ea typeface="宋体"/>
                          <a:cs typeface="Times New Roman"/>
                        </a:rPr>
                        <a:t>添加</a:t>
                      </a:r>
                      <a:r>
                        <a:rPr lang="en-US" sz="1200" kern="100" dirty="0">
                          <a:latin typeface="Times New Roman"/>
                          <a:ea typeface="宋体"/>
                          <a:cs typeface="Times New Roman"/>
                        </a:rPr>
                        <a:t>Reducer</a:t>
                      </a:r>
                      <a:r>
                        <a:rPr lang="zh-CN" sz="1200" kern="100" dirty="0">
                          <a:latin typeface="Times New Roman"/>
                          <a:ea typeface="宋体"/>
                          <a:cs typeface="Times New Roman"/>
                        </a:rPr>
                        <a:t>类</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job.setOutputKeyClass</a:t>
                      </a:r>
                      <a:r>
                        <a:rPr lang="en-US" sz="1200" kern="100" dirty="0">
                          <a:latin typeface="Times New Roman"/>
                          <a:ea typeface="宋体"/>
                          <a:cs typeface="Times New Roman"/>
                        </a:rPr>
                        <a:t>(</a:t>
                      </a:r>
                      <a:r>
                        <a:rPr lang="en-US" sz="1200" kern="100" dirty="0" err="1">
                          <a:latin typeface="Times New Roman"/>
                          <a:ea typeface="宋体"/>
                          <a:cs typeface="Times New Roman"/>
                        </a:rPr>
                        <a:t>Text.class</a:t>
                      </a:r>
                      <a:r>
                        <a:rPr lang="en-US" sz="1200" kern="100" dirty="0">
                          <a:latin typeface="Times New Roman"/>
                          <a:ea typeface="宋体"/>
                          <a:cs typeface="Times New Roman"/>
                        </a:rPr>
                        <a:t>);					//</a:t>
                      </a:r>
                      <a:r>
                        <a:rPr lang="zh-CN" sz="1200" kern="100" dirty="0">
                          <a:latin typeface="Times New Roman"/>
                          <a:ea typeface="宋体"/>
                          <a:cs typeface="Times New Roman"/>
                        </a:rPr>
                        <a:t>设置输出类型</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job.setOutputValueClass</a:t>
                      </a:r>
                      <a:r>
                        <a:rPr lang="en-US" sz="1200" kern="100" dirty="0">
                          <a:latin typeface="Times New Roman"/>
                          <a:ea typeface="宋体"/>
                          <a:cs typeface="Times New Roman"/>
                        </a:rPr>
                        <a:t>(</a:t>
                      </a:r>
                      <a:r>
                        <a:rPr lang="en-US" sz="1200" kern="100" dirty="0" err="1">
                          <a:latin typeface="Times New Roman"/>
                          <a:ea typeface="宋体"/>
                          <a:cs typeface="Times New Roman"/>
                        </a:rPr>
                        <a:t>IntWritable.class</a:t>
                      </a:r>
                      <a:r>
                        <a:rPr lang="en-US" sz="1200" kern="100" dirty="0">
                          <a:latin typeface="Times New Roman"/>
                          <a:ea typeface="宋体"/>
                          <a:cs typeface="Times New Roman"/>
                        </a:rPr>
                        <a:t>);             //</a:t>
                      </a:r>
                      <a:r>
                        <a:rPr lang="zh-CN" sz="1200" kern="100" dirty="0">
                          <a:latin typeface="Times New Roman"/>
                          <a:ea typeface="宋体"/>
                          <a:cs typeface="Times New Roman"/>
                        </a:rPr>
                        <a:t>设置输出类型</a:t>
                      </a:r>
                      <a:r>
                        <a:rPr lang="zh-CN" sz="1200" kern="100" dirty="0">
                          <a:latin typeface="Calibri"/>
                          <a:ea typeface="Times New Roman"/>
                          <a:cs typeface="Times New Roman"/>
                        </a:rPr>
                        <a:t> </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for(</a:t>
                      </a:r>
                      <a:r>
                        <a:rPr lang="en-US" sz="1200" kern="100" dirty="0" err="1">
                          <a:latin typeface="Times New Roman"/>
                          <a:ea typeface="宋体"/>
                          <a:cs typeface="Times New Roman"/>
                        </a:rPr>
                        <a:t>int</a:t>
                      </a:r>
                      <a:r>
                        <a:rPr lang="en-US" sz="1200" kern="100" dirty="0">
                          <a:latin typeface="Times New Roman"/>
                          <a:ea typeface="宋体"/>
                          <a:cs typeface="Times New Roman"/>
                        </a:rPr>
                        <a:t> </a:t>
                      </a:r>
                      <a:r>
                        <a:rPr lang="en-US" sz="1200" kern="100" dirty="0" err="1">
                          <a:latin typeface="Times New Roman"/>
                          <a:ea typeface="宋体"/>
                          <a:cs typeface="Times New Roman"/>
                        </a:rPr>
                        <a:t>i</a:t>
                      </a:r>
                      <a:r>
                        <a:rPr lang="en-US" sz="1200" kern="100" dirty="0">
                          <a:latin typeface="Times New Roman"/>
                          <a:ea typeface="宋体"/>
                          <a:cs typeface="Times New Roman"/>
                        </a:rPr>
                        <a:t> = 0; </a:t>
                      </a:r>
                      <a:r>
                        <a:rPr lang="en-US" sz="1200" kern="100" dirty="0" err="1">
                          <a:latin typeface="Times New Roman"/>
                          <a:ea typeface="宋体"/>
                          <a:cs typeface="Times New Roman"/>
                        </a:rPr>
                        <a:t>i</a:t>
                      </a:r>
                      <a:r>
                        <a:rPr lang="en-US" sz="1200" kern="100" dirty="0">
                          <a:latin typeface="Times New Roman"/>
                          <a:ea typeface="宋体"/>
                          <a:cs typeface="Times New Roman"/>
                        </a:rPr>
                        <a:t> &lt; </a:t>
                      </a:r>
                      <a:r>
                        <a:rPr lang="en-US" sz="1200" kern="100" dirty="0" err="1">
                          <a:latin typeface="Times New Roman"/>
                          <a:ea typeface="宋体"/>
                          <a:cs typeface="Times New Roman"/>
                        </a:rPr>
                        <a:t>otherArgs.length</a:t>
                      </a:r>
                      <a:r>
                        <a:rPr lang="en-US" sz="1200" kern="100" dirty="0">
                          <a:latin typeface="Times New Roman"/>
                          <a:ea typeface="宋体"/>
                          <a:cs typeface="Times New Roman"/>
                        </a:rPr>
                        <a:t> - 1; ++</a:t>
                      </a:r>
                      <a:r>
                        <a:rPr lang="en-US" sz="1200" kern="100" dirty="0" err="1">
                          <a:latin typeface="Times New Roman"/>
                          <a:ea typeface="宋体"/>
                          <a:cs typeface="Times New Roman"/>
                        </a:rPr>
                        <a:t>i</a:t>
                      </a:r>
                      <a:r>
                        <a:rPr lang="en-US" sz="1200" kern="100" dirty="0">
                          <a:latin typeface="Times New Roman"/>
                          <a:ea typeface="宋体"/>
                          <a:cs typeface="Times New Roman"/>
                        </a:rPr>
                        <a:t>) {</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FileInputFormat.addInputPath</a:t>
                      </a:r>
                      <a:r>
                        <a:rPr lang="en-US" sz="1200" kern="100" dirty="0">
                          <a:latin typeface="Times New Roman"/>
                          <a:ea typeface="宋体"/>
                          <a:cs typeface="Times New Roman"/>
                        </a:rPr>
                        <a:t>(job, new Path(</a:t>
                      </a:r>
                      <a:r>
                        <a:rPr lang="en-US" sz="1200" kern="100" dirty="0" err="1">
                          <a:latin typeface="Times New Roman"/>
                          <a:ea typeface="宋体"/>
                          <a:cs typeface="Times New Roman"/>
                        </a:rPr>
                        <a:t>otherArgs</a:t>
                      </a:r>
                      <a:r>
                        <a:rPr lang="en-US" sz="1200" kern="100" dirty="0">
                          <a:latin typeface="Times New Roman"/>
                          <a:ea typeface="宋体"/>
                          <a:cs typeface="Times New Roman"/>
                        </a:rPr>
                        <a:t>[</a:t>
                      </a:r>
                      <a:r>
                        <a:rPr lang="en-US" sz="1200" kern="100" dirty="0" err="1">
                          <a:latin typeface="Times New Roman"/>
                          <a:ea typeface="宋体"/>
                          <a:cs typeface="Times New Roman"/>
                        </a:rPr>
                        <a:t>i</a:t>
                      </a:r>
                      <a:r>
                        <a:rPr lang="en-US" sz="1200" kern="100" dirty="0">
                          <a:latin typeface="Times New Roman"/>
                          <a:ea typeface="宋体"/>
                          <a:cs typeface="Times New Roman"/>
                        </a:rPr>
                        <a:t>]));  //</a:t>
                      </a:r>
                      <a:r>
                        <a:rPr lang="zh-CN" sz="1200" kern="100" dirty="0">
                          <a:latin typeface="Times New Roman"/>
                          <a:ea typeface="宋体"/>
                          <a:cs typeface="Times New Roman"/>
                        </a:rPr>
                        <a:t>设置输入文件</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FileOutputFormat.setOutputPath</a:t>
                      </a:r>
                      <a:r>
                        <a:rPr lang="en-US" sz="1200" kern="100" dirty="0">
                          <a:latin typeface="Times New Roman"/>
                          <a:ea typeface="宋体"/>
                          <a:cs typeface="Times New Roman"/>
                        </a:rPr>
                        <a:t>(job, new Path(</a:t>
                      </a:r>
                      <a:r>
                        <a:rPr lang="en-US" sz="1200" kern="100" dirty="0" err="1">
                          <a:latin typeface="Times New Roman"/>
                          <a:ea typeface="宋体"/>
                          <a:cs typeface="Times New Roman"/>
                        </a:rPr>
                        <a:t>otherArgs</a:t>
                      </a:r>
                      <a:r>
                        <a:rPr lang="en-US" sz="1200" kern="100" dirty="0">
                          <a:latin typeface="Times New Roman"/>
                          <a:ea typeface="宋体"/>
                          <a:cs typeface="Times New Roman"/>
                        </a:rPr>
                        <a:t>[</a:t>
                      </a:r>
                      <a:r>
                        <a:rPr lang="en-US" sz="1200" kern="100" dirty="0" err="1">
                          <a:latin typeface="Times New Roman"/>
                          <a:ea typeface="宋体"/>
                          <a:cs typeface="Times New Roman"/>
                        </a:rPr>
                        <a:t>otherArgs.length</a:t>
                      </a:r>
                      <a:r>
                        <a:rPr lang="en-US" sz="1200" kern="100" dirty="0">
                          <a:latin typeface="Times New Roman"/>
                          <a:ea typeface="宋体"/>
                          <a:cs typeface="Times New Roman"/>
                        </a:rPr>
                        <a:t> - 1]));//</a:t>
                      </a:r>
                      <a:r>
                        <a:rPr lang="zh-CN" sz="1200" kern="100" dirty="0">
                          <a:latin typeface="Times New Roman"/>
                          <a:ea typeface="宋体"/>
                          <a:cs typeface="Times New Roman"/>
                        </a:rPr>
                        <a:t>设置输出文件</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r>
                        <a:rPr lang="en-US" sz="1200" kern="100" dirty="0" err="1">
                          <a:latin typeface="Times New Roman"/>
                          <a:ea typeface="宋体"/>
                          <a:cs typeface="Times New Roman"/>
                        </a:rPr>
                        <a:t>System.exit</a:t>
                      </a:r>
                      <a:r>
                        <a:rPr lang="en-US" sz="1200" kern="100" dirty="0">
                          <a:latin typeface="Times New Roman"/>
                          <a:ea typeface="宋体"/>
                          <a:cs typeface="Times New Roman"/>
                        </a:rPr>
                        <a:t>(</a:t>
                      </a:r>
                      <a:r>
                        <a:rPr lang="en-US" sz="1200" kern="100" dirty="0" err="1">
                          <a:latin typeface="Times New Roman"/>
                          <a:ea typeface="宋体"/>
                          <a:cs typeface="Times New Roman"/>
                        </a:rPr>
                        <a:t>job.waitForCompletion</a:t>
                      </a:r>
                      <a:r>
                        <a:rPr lang="en-US" sz="1200" kern="100" dirty="0">
                          <a:latin typeface="Times New Roman"/>
                          <a:ea typeface="宋体"/>
                          <a:cs typeface="Times New Roman"/>
                        </a:rPr>
                        <a:t>(true)?0:1);</a:t>
                      </a:r>
                      <a:endParaRPr lang="zh-CN" sz="1200" kern="100" dirty="0">
                        <a:latin typeface="Calibri"/>
                        <a:ea typeface="宋体"/>
                        <a:cs typeface="Times New Roman"/>
                      </a:endParaRPr>
                    </a:p>
                    <a:p>
                      <a:pPr algn="just">
                        <a:spcAft>
                          <a:spcPts val="0"/>
                        </a:spcAft>
                      </a:pPr>
                      <a:r>
                        <a:rPr lang="en-US" sz="1200" kern="100" dirty="0">
                          <a:latin typeface="Times New Roman"/>
                          <a:ea typeface="宋体"/>
                          <a:cs typeface="Times New Roman"/>
                        </a:rPr>
                        <a:t>    }</a:t>
                      </a:r>
                      <a:endParaRPr lang="zh-CN" sz="1200" kern="100" dirty="0">
                        <a:latin typeface="Calibri"/>
                        <a:ea typeface="宋体"/>
                        <a:cs typeface="Times New Roman"/>
                      </a:endParaRPr>
                    </a:p>
                  </a:txBody>
                  <a:tcPr marL="57152" marR="571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43909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smtClean="0"/>
              <a:t>7.2.4 </a:t>
            </a:r>
            <a:r>
              <a:rPr lang="zh-CN" altLang="zh-CN" smtClean="0"/>
              <a:t>完整的词频统计程序</a:t>
            </a:r>
            <a:endParaRPr lang="zh-CN" altLang="en-US" smtClean="0"/>
          </a:p>
        </p:txBody>
      </p:sp>
      <p:sp>
        <p:nvSpPr>
          <p:cNvPr id="11267" name="TextBox 2"/>
          <p:cNvSpPr txBox="1">
            <a:spLocks noChangeArrowheads="1"/>
          </p:cNvSpPr>
          <p:nvPr/>
        </p:nvSpPr>
        <p:spPr bwMode="auto">
          <a:xfrm>
            <a:off x="1587500" y="1333500"/>
            <a:ext cx="5891356"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000000"/>
                </a:solidFill>
              </a:rPr>
              <a:t>import java.io.IOException;</a:t>
            </a:r>
            <a:endParaRPr lang="zh-CN" altLang="zh-CN" sz="1500" b="0">
              <a:solidFill>
                <a:srgbClr val="000000"/>
              </a:solidFill>
            </a:endParaRPr>
          </a:p>
          <a:p>
            <a:pPr defTabSz="761970" eaLnBrk="1" hangingPunct="1"/>
            <a:r>
              <a:rPr lang="en-US" altLang="zh-CN" sz="1500" b="0">
                <a:solidFill>
                  <a:srgbClr val="000000"/>
                </a:solidFill>
              </a:rPr>
              <a:t>import java.util.Iterator;</a:t>
            </a:r>
            <a:endParaRPr lang="zh-CN" altLang="zh-CN" sz="1500" b="0">
              <a:solidFill>
                <a:srgbClr val="000000"/>
              </a:solidFill>
            </a:endParaRPr>
          </a:p>
          <a:p>
            <a:pPr defTabSz="761970" eaLnBrk="1" hangingPunct="1"/>
            <a:r>
              <a:rPr lang="en-US" altLang="zh-CN" sz="1500" b="0">
                <a:solidFill>
                  <a:srgbClr val="000000"/>
                </a:solidFill>
              </a:rPr>
              <a:t>import java.util.StringTokenizer;</a:t>
            </a:r>
            <a:endParaRPr lang="zh-CN" altLang="zh-CN" sz="1500" b="0">
              <a:solidFill>
                <a:srgbClr val="000000"/>
              </a:solidFill>
            </a:endParaRPr>
          </a:p>
          <a:p>
            <a:pPr defTabSz="761970" eaLnBrk="1" hangingPunct="1"/>
            <a:r>
              <a:rPr lang="en-US" altLang="zh-CN" sz="1500" b="0">
                <a:solidFill>
                  <a:srgbClr val="000000"/>
                </a:solidFill>
              </a:rPr>
              <a:t>import org.apache.hadoop.conf.Configuration;</a:t>
            </a:r>
            <a:endParaRPr lang="zh-CN" altLang="zh-CN" sz="1500" b="0">
              <a:solidFill>
                <a:srgbClr val="000000"/>
              </a:solidFill>
            </a:endParaRPr>
          </a:p>
          <a:p>
            <a:pPr defTabSz="761970" eaLnBrk="1" hangingPunct="1"/>
            <a:r>
              <a:rPr lang="en-US" altLang="zh-CN" sz="1500" b="0">
                <a:solidFill>
                  <a:srgbClr val="000000"/>
                </a:solidFill>
              </a:rPr>
              <a:t>import org.apache.hadoop.fs.Path;</a:t>
            </a:r>
            <a:endParaRPr lang="zh-CN" altLang="zh-CN" sz="1500" b="0">
              <a:solidFill>
                <a:srgbClr val="000000"/>
              </a:solidFill>
            </a:endParaRPr>
          </a:p>
          <a:p>
            <a:pPr defTabSz="761970" eaLnBrk="1" hangingPunct="1"/>
            <a:r>
              <a:rPr lang="en-US" altLang="zh-CN" sz="1500" b="0">
                <a:solidFill>
                  <a:srgbClr val="000000"/>
                </a:solidFill>
              </a:rPr>
              <a:t>import org.apache.hadoop.io.IntWritable;</a:t>
            </a:r>
            <a:endParaRPr lang="zh-CN" altLang="zh-CN" sz="1500" b="0">
              <a:solidFill>
                <a:srgbClr val="000000"/>
              </a:solidFill>
            </a:endParaRPr>
          </a:p>
          <a:p>
            <a:pPr defTabSz="761970" eaLnBrk="1" hangingPunct="1"/>
            <a:r>
              <a:rPr lang="en-US" altLang="zh-CN" sz="1500" b="0">
                <a:solidFill>
                  <a:srgbClr val="000000"/>
                </a:solidFill>
              </a:rPr>
              <a:t>import org.apache.hadoop.io.Text;</a:t>
            </a:r>
            <a:endParaRPr lang="zh-CN" altLang="zh-CN" sz="1500" b="0">
              <a:solidFill>
                <a:srgbClr val="000000"/>
              </a:solidFill>
            </a:endParaRPr>
          </a:p>
          <a:p>
            <a:pPr defTabSz="761970" eaLnBrk="1" hangingPunct="1"/>
            <a:r>
              <a:rPr lang="en-US" altLang="zh-CN" sz="1500" b="0">
                <a:solidFill>
                  <a:srgbClr val="000000"/>
                </a:solidFill>
              </a:rPr>
              <a:t>import org.apache.hadoop.mapreduce.Job;</a:t>
            </a:r>
            <a:endParaRPr lang="zh-CN" altLang="zh-CN" sz="1500" b="0">
              <a:solidFill>
                <a:srgbClr val="000000"/>
              </a:solidFill>
            </a:endParaRPr>
          </a:p>
          <a:p>
            <a:pPr defTabSz="761970" eaLnBrk="1" hangingPunct="1"/>
            <a:r>
              <a:rPr lang="en-US" altLang="zh-CN" sz="1500" b="0">
                <a:solidFill>
                  <a:srgbClr val="000000"/>
                </a:solidFill>
              </a:rPr>
              <a:t>import org.apache.hadoop.mapreduce.Mapper;</a:t>
            </a:r>
            <a:endParaRPr lang="zh-CN" altLang="zh-CN" sz="1500" b="0">
              <a:solidFill>
                <a:srgbClr val="000000"/>
              </a:solidFill>
            </a:endParaRPr>
          </a:p>
          <a:p>
            <a:pPr defTabSz="761970" eaLnBrk="1" hangingPunct="1"/>
            <a:r>
              <a:rPr lang="en-US" altLang="zh-CN" sz="1500" b="0">
                <a:solidFill>
                  <a:srgbClr val="000000"/>
                </a:solidFill>
              </a:rPr>
              <a:t>import org.apache.hadoop.mapreduce.Reducer;</a:t>
            </a:r>
            <a:endParaRPr lang="zh-CN" altLang="zh-CN" sz="1500" b="0">
              <a:solidFill>
                <a:srgbClr val="000000"/>
              </a:solidFill>
            </a:endParaRPr>
          </a:p>
          <a:p>
            <a:pPr defTabSz="761970" eaLnBrk="1" hangingPunct="1"/>
            <a:r>
              <a:rPr lang="en-US" altLang="zh-CN" sz="1500" b="0">
                <a:solidFill>
                  <a:srgbClr val="000000"/>
                </a:solidFill>
              </a:rPr>
              <a:t>import org.apache.hadoop.mapreduce.lib.input.FileInputFormat;</a:t>
            </a:r>
            <a:endParaRPr lang="zh-CN" altLang="zh-CN" sz="1500" b="0">
              <a:solidFill>
                <a:srgbClr val="000000"/>
              </a:solidFill>
            </a:endParaRPr>
          </a:p>
          <a:p>
            <a:pPr defTabSz="761970" eaLnBrk="1" hangingPunct="1"/>
            <a:r>
              <a:rPr lang="en-US" altLang="zh-CN" sz="1500" b="0">
                <a:solidFill>
                  <a:srgbClr val="000000"/>
                </a:solidFill>
              </a:rPr>
              <a:t>import org.apache.hadoop.mapreduce.lib.output.FileOutputFormat;</a:t>
            </a:r>
            <a:endParaRPr lang="zh-CN" altLang="zh-CN" sz="1500" b="0">
              <a:solidFill>
                <a:srgbClr val="000000"/>
              </a:solidFill>
            </a:endParaRPr>
          </a:p>
          <a:p>
            <a:pPr defTabSz="761970" eaLnBrk="1" hangingPunct="1"/>
            <a:r>
              <a:rPr lang="en-US" altLang="zh-CN" sz="1500" b="0">
                <a:solidFill>
                  <a:srgbClr val="000000"/>
                </a:solidFill>
              </a:rPr>
              <a:t>import org.apache.hadoop.util.GenericOptionsParser;</a:t>
            </a:r>
            <a:endParaRPr lang="zh-CN" altLang="en-US" sz="1500" b="0">
              <a:solidFill>
                <a:srgbClr val="000000"/>
              </a:solidFill>
            </a:endParaRPr>
          </a:p>
        </p:txBody>
      </p:sp>
    </p:spTree>
    <p:extLst>
      <p:ext uri="{BB962C8B-B14F-4D97-AF65-F5344CB8AC3E}">
        <p14:creationId xmlns:p14="http://schemas.microsoft.com/office/powerpoint/2010/main" val="1732655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zh-CN" dirty="0" smtClean="0"/>
              <a:t>完整的词频统计程序</a:t>
            </a:r>
            <a:endParaRPr lang="zh-CN" altLang="en-US" dirty="0" smtClean="0"/>
          </a:p>
        </p:txBody>
      </p:sp>
      <p:sp>
        <p:nvSpPr>
          <p:cNvPr id="12291" name="TextBox 2"/>
          <p:cNvSpPr txBox="1">
            <a:spLocks noChangeArrowheads="1"/>
          </p:cNvSpPr>
          <p:nvPr/>
        </p:nvSpPr>
        <p:spPr bwMode="auto">
          <a:xfrm>
            <a:off x="1460500" y="1143000"/>
            <a:ext cx="5928226" cy="422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167" b="0">
                <a:solidFill>
                  <a:srgbClr val="000000"/>
                </a:solidFill>
              </a:rPr>
              <a:t>public class WordCount {</a:t>
            </a:r>
            <a:endParaRPr lang="zh-CN" altLang="zh-CN" sz="1167" b="0">
              <a:solidFill>
                <a:srgbClr val="000000"/>
              </a:solidFill>
            </a:endParaRPr>
          </a:p>
          <a:p>
            <a:pPr defTabSz="761970" eaLnBrk="1" hangingPunct="1"/>
            <a:r>
              <a:rPr lang="en-US" altLang="zh-CN" sz="1167" b="0">
                <a:solidFill>
                  <a:srgbClr val="000000"/>
                </a:solidFill>
              </a:rPr>
              <a:t>    public WordCount() {</a:t>
            </a:r>
            <a:endParaRPr lang="zh-CN" altLang="zh-CN" sz="1167" b="0">
              <a:solidFill>
                <a:srgbClr val="000000"/>
              </a:solidFill>
            </a:endParaRPr>
          </a:p>
          <a:p>
            <a:pPr defTabSz="761970" eaLnBrk="1" hangingPunct="1"/>
            <a:r>
              <a:rPr lang="en-US" altLang="zh-CN" sz="1167" b="0">
                <a:solidFill>
                  <a:srgbClr val="000000"/>
                </a:solidFill>
              </a:rPr>
              <a:t>    }</a:t>
            </a:r>
            <a:endParaRPr lang="zh-CN" altLang="zh-CN" sz="1167" b="0">
              <a:solidFill>
                <a:srgbClr val="000000"/>
              </a:solidFill>
            </a:endParaRPr>
          </a:p>
          <a:p>
            <a:pPr defTabSz="761970" eaLnBrk="1" hangingPunct="1"/>
            <a:r>
              <a:rPr lang="en-US" altLang="zh-CN" sz="1167" b="0">
                <a:solidFill>
                  <a:srgbClr val="000000"/>
                </a:solidFill>
              </a:rPr>
              <a:t>     public static void main(String[] args) throws Exception {</a:t>
            </a:r>
            <a:endParaRPr lang="zh-CN" altLang="zh-CN" sz="1167" b="0">
              <a:solidFill>
                <a:srgbClr val="000000"/>
              </a:solidFill>
            </a:endParaRPr>
          </a:p>
          <a:p>
            <a:pPr defTabSz="761970" eaLnBrk="1" hangingPunct="1"/>
            <a:r>
              <a:rPr lang="en-US" altLang="zh-CN" sz="1167" b="0">
                <a:solidFill>
                  <a:srgbClr val="000000"/>
                </a:solidFill>
              </a:rPr>
              <a:t>        Configuration conf = new Configuration();</a:t>
            </a:r>
            <a:endParaRPr lang="zh-CN" altLang="zh-CN" sz="1167" b="0">
              <a:solidFill>
                <a:srgbClr val="000000"/>
              </a:solidFill>
            </a:endParaRPr>
          </a:p>
          <a:p>
            <a:pPr defTabSz="761970" eaLnBrk="1" hangingPunct="1"/>
            <a:r>
              <a:rPr lang="en-US" altLang="zh-CN" sz="1167" b="0">
                <a:solidFill>
                  <a:srgbClr val="000000"/>
                </a:solidFill>
              </a:rPr>
              <a:t>        String[] otherArgs = (new GenericOptionsParser(conf, args)).getRemainingArgs();</a:t>
            </a:r>
            <a:endParaRPr lang="zh-CN" altLang="zh-CN" sz="1167" b="0">
              <a:solidFill>
                <a:srgbClr val="000000"/>
              </a:solidFill>
            </a:endParaRPr>
          </a:p>
          <a:p>
            <a:pPr defTabSz="761970" eaLnBrk="1" hangingPunct="1"/>
            <a:r>
              <a:rPr lang="en-US" altLang="zh-CN" sz="1167" b="0">
                <a:solidFill>
                  <a:srgbClr val="000000"/>
                </a:solidFill>
              </a:rPr>
              <a:t>        if(otherArgs.length &lt; 2) {</a:t>
            </a:r>
            <a:endParaRPr lang="zh-CN" altLang="zh-CN" sz="1167" b="0">
              <a:solidFill>
                <a:srgbClr val="000000"/>
              </a:solidFill>
            </a:endParaRPr>
          </a:p>
          <a:p>
            <a:pPr defTabSz="761970" eaLnBrk="1" hangingPunct="1"/>
            <a:r>
              <a:rPr lang="en-US" altLang="zh-CN" sz="1167" b="0">
                <a:solidFill>
                  <a:srgbClr val="000000"/>
                </a:solidFill>
              </a:rPr>
              <a:t>            System.err.println("Usage: wordcount &lt;in&gt; [&lt;in&gt;...] &lt;out&gt;");</a:t>
            </a:r>
            <a:endParaRPr lang="zh-CN" altLang="zh-CN" sz="1167" b="0">
              <a:solidFill>
                <a:srgbClr val="000000"/>
              </a:solidFill>
            </a:endParaRPr>
          </a:p>
          <a:p>
            <a:pPr defTabSz="761970" eaLnBrk="1" hangingPunct="1"/>
            <a:r>
              <a:rPr lang="en-US" altLang="zh-CN" sz="1167" b="0">
                <a:solidFill>
                  <a:srgbClr val="000000"/>
                </a:solidFill>
              </a:rPr>
              <a:t>            System.exit(2);</a:t>
            </a:r>
            <a:endParaRPr lang="zh-CN" altLang="zh-CN" sz="1167" b="0">
              <a:solidFill>
                <a:srgbClr val="000000"/>
              </a:solidFill>
            </a:endParaRPr>
          </a:p>
          <a:p>
            <a:pPr defTabSz="761970" eaLnBrk="1" hangingPunct="1"/>
            <a:r>
              <a:rPr lang="en-US" altLang="zh-CN" sz="1167" b="0">
                <a:solidFill>
                  <a:srgbClr val="000000"/>
                </a:solidFill>
              </a:rPr>
              <a:t>        }</a:t>
            </a:r>
            <a:endParaRPr lang="zh-CN" altLang="zh-CN" sz="1167" b="0">
              <a:solidFill>
                <a:srgbClr val="000000"/>
              </a:solidFill>
            </a:endParaRPr>
          </a:p>
          <a:p>
            <a:pPr defTabSz="761970" eaLnBrk="1" hangingPunct="1"/>
            <a:r>
              <a:rPr lang="en-US" altLang="zh-CN" sz="1167" b="0">
                <a:solidFill>
                  <a:srgbClr val="000000"/>
                </a:solidFill>
              </a:rPr>
              <a:t>        Job job = Job.getInstance(conf, "word count");</a:t>
            </a:r>
            <a:endParaRPr lang="zh-CN" altLang="zh-CN" sz="1167" b="0">
              <a:solidFill>
                <a:srgbClr val="000000"/>
              </a:solidFill>
            </a:endParaRPr>
          </a:p>
          <a:p>
            <a:pPr defTabSz="761970" eaLnBrk="1" hangingPunct="1"/>
            <a:r>
              <a:rPr lang="en-US" altLang="zh-CN" sz="1167" b="0">
                <a:solidFill>
                  <a:srgbClr val="000000"/>
                </a:solidFill>
              </a:rPr>
              <a:t>        job.setJarByClass(WordCount.class);</a:t>
            </a:r>
            <a:endParaRPr lang="zh-CN" altLang="zh-CN" sz="1167" b="0">
              <a:solidFill>
                <a:srgbClr val="000000"/>
              </a:solidFill>
            </a:endParaRPr>
          </a:p>
          <a:p>
            <a:pPr defTabSz="761970" eaLnBrk="1" hangingPunct="1"/>
            <a:r>
              <a:rPr lang="en-US" altLang="zh-CN" sz="1167" b="0">
                <a:solidFill>
                  <a:srgbClr val="000000"/>
                </a:solidFill>
              </a:rPr>
              <a:t>        job.setMapperClass(WordCount.TokenizerMapper.class);</a:t>
            </a:r>
            <a:endParaRPr lang="zh-CN" altLang="zh-CN" sz="1167" b="0">
              <a:solidFill>
                <a:srgbClr val="000000"/>
              </a:solidFill>
            </a:endParaRPr>
          </a:p>
          <a:p>
            <a:pPr defTabSz="761970" eaLnBrk="1" hangingPunct="1"/>
            <a:r>
              <a:rPr lang="en-US" altLang="zh-CN" sz="1167" b="0">
                <a:solidFill>
                  <a:srgbClr val="000000"/>
                </a:solidFill>
              </a:rPr>
              <a:t>        job.setCombinerClass(WordCount.IntSumReducer.class);</a:t>
            </a:r>
            <a:endParaRPr lang="zh-CN" altLang="zh-CN" sz="1167" b="0">
              <a:solidFill>
                <a:srgbClr val="000000"/>
              </a:solidFill>
            </a:endParaRPr>
          </a:p>
          <a:p>
            <a:pPr defTabSz="761970" eaLnBrk="1" hangingPunct="1"/>
            <a:r>
              <a:rPr lang="en-US" altLang="zh-CN" sz="1167" b="0">
                <a:solidFill>
                  <a:srgbClr val="000000"/>
                </a:solidFill>
              </a:rPr>
              <a:t>        job.setReducerClass(WordCount.IntSumReducer.class);</a:t>
            </a:r>
            <a:endParaRPr lang="zh-CN" altLang="zh-CN" sz="1167" b="0">
              <a:solidFill>
                <a:srgbClr val="000000"/>
              </a:solidFill>
            </a:endParaRPr>
          </a:p>
          <a:p>
            <a:pPr defTabSz="761970" eaLnBrk="1" hangingPunct="1"/>
            <a:r>
              <a:rPr lang="en-US" altLang="zh-CN" sz="1167" b="0">
                <a:solidFill>
                  <a:srgbClr val="000000"/>
                </a:solidFill>
              </a:rPr>
              <a:t>        job.setOutputKeyClass(Text.class);</a:t>
            </a:r>
            <a:endParaRPr lang="zh-CN" altLang="zh-CN" sz="1167" b="0">
              <a:solidFill>
                <a:srgbClr val="000000"/>
              </a:solidFill>
            </a:endParaRPr>
          </a:p>
          <a:p>
            <a:pPr defTabSz="761970" eaLnBrk="1" hangingPunct="1"/>
            <a:r>
              <a:rPr lang="en-US" altLang="zh-CN" sz="1167" b="0">
                <a:solidFill>
                  <a:srgbClr val="000000"/>
                </a:solidFill>
              </a:rPr>
              <a:t>        job.setOutputValueClass(IntWritable.class); </a:t>
            </a:r>
            <a:endParaRPr lang="zh-CN" altLang="zh-CN" sz="1167" b="0">
              <a:solidFill>
                <a:srgbClr val="000000"/>
              </a:solidFill>
            </a:endParaRPr>
          </a:p>
          <a:p>
            <a:pPr defTabSz="761970" eaLnBrk="1" hangingPunct="1"/>
            <a:r>
              <a:rPr lang="en-US" altLang="zh-CN" sz="1167" b="0">
                <a:solidFill>
                  <a:srgbClr val="000000"/>
                </a:solidFill>
              </a:rPr>
              <a:t>        for(int i = 0; i &lt; otherArgs.length - 1; ++i) {</a:t>
            </a:r>
            <a:endParaRPr lang="zh-CN" altLang="zh-CN" sz="1167" b="0">
              <a:solidFill>
                <a:srgbClr val="000000"/>
              </a:solidFill>
            </a:endParaRPr>
          </a:p>
          <a:p>
            <a:pPr defTabSz="761970" eaLnBrk="1" hangingPunct="1"/>
            <a:r>
              <a:rPr lang="en-US" altLang="zh-CN" sz="1167" b="0">
                <a:solidFill>
                  <a:srgbClr val="000000"/>
                </a:solidFill>
              </a:rPr>
              <a:t>            FileInputFormat.addInputPath(job, new Path(otherArgs[i]));</a:t>
            </a:r>
            <a:endParaRPr lang="zh-CN" altLang="zh-CN" sz="1167" b="0">
              <a:solidFill>
                <a:srgbClr val="000000"/>
              </a:solidFill>
            </a:endParaRPr>
          </a:p>
          <a:p>
            <a:pPr defTabSz="761970" eaLnBrk="1" hangingPunct="1"/>
            <a:r>
              <a:rPr lang="en-US" altLang="zh-CN" sz="1167" b="0">
                <a:solidFill>
                  <a:srgbClr val="000000"/>
                </a:solidFill>
              </a:rPr>
              <a:t>        }</a:t>
            </a:r>
            <a:endParaRPr lang="zh-CN" altLang="zh-CN" sz="1167" b="0">
              <a:solidFill>
                <a:srgbClr val="000000"/>
              </a:solidFill>
            </a:endParaRPr>
          </a:p>
          <a:p>
            <a:pPr defTabSz="761970" eaLnBrk="1" hangingPunct="1"/>
            <a:r>
              <a:rPr lang="en-US" altLang="zh-CN" sz="1167" b="0">
                <a:solidFill>
                  <a:srgbClr val="000000"/>
                </a:solidFill>
              </a:rPr>
              <a:t>        FileOutputFormat.setOutputPath(job, new Path(otherArgs[otherArgs.length - 1]));</a:t>
            </a:r>
            <a:endParaRPr lang="zh-CN" altLang="zh-CN" sz="1167" b="0">
              <a:solidFill>
                <a:srgbClr val="000000"/>
              </a:solidFill>
            </a:endParaRPr>
          </a:p>
          <a:p>
            <a:pPr defTabSz="761970" eaLnBrk="1" hangingPunct="1"/>
            <a:r>
              <a:rPr lang="en-US" altLang="zh-CN" sz="1167" b="0">
                <a:solidFill>
                  <a:srgbClr val="000000"/>
                </a:solidFill>
              </a:rPr>
              <a:t>        System.exit(job.waitForCompletion(true)?0:1);</a:t>
            </a:r>
            <a:endParaRPr lang="zh-CN" altLang="zh-CN" sz="1167" b="0">
              <a:solidFill>
                <a:srgbClr val="000000"/>
              </a:solidFill>
            </a:endParaRPr>
          </a:p>
          <a:p>
            <a:pPr defTabSz="761970" eaLnBrk="1" hangingPunct="1"/>
            <a:r>
              <a:rPr lang="en-US" altLang="zh-CN" sz="1167" b="0">
                <a:solidFill>
                  <a:srgbClr val="000000"/>
                </a:solidFill>
              </a:rPr>
              <a:t>    }</a:t>
            </a:r>
            <a:endParaRPr lang="zh-CN" altLang="en-US" sz="1167" b="0">
              <a:solidFill>
                <a:srgbClr val="000000"/>
              </a:solidFill>
            </a:endParaRPr>
          </a:p>
        </p:txBody>
      </p:sp>
    </p:spTree>
    <p:extLst>
      <p:ext uri="{BB962C8B-B14F-4D97-AF65-F5344CB8AC3E}">
        <p14:creationId xmlns:p14="http://schemas.microsoft.com/office/powerpoint/2010/main" val="3780230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zh-CN" dirty="0" smtClean="0"/>
              <a:t>完整的词频统计程序</a:t>
            </a:r>
            <a:endParaRPr lang="zh-CN" altLang="en-US" dirty="0" smtClean="0"/>
          </a:p>
        </p:txBody>
      </p:sp>
      <p:sp>
        <p:nvSpPr>
          <p:cNvPr id="13315" name="TextBox 2"/>
          <p:cNvSpPr txBox="1">
            <a:spLocks noChangeArrowheads="1"/>
          </p:cNvSpPr>
          <p:nvPr/>
        </p:nvSpPr>
        <p:spPr bwMode="auto">
          <a:xfrm>
            <a:off x="1460500" y="1206501"/>
            <a:ext cx="62230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000000"/>
                </a:solidFill>
              </a:rPr>
              <a:t> public static class TokenizerMapper extends Mapper&lt;Object, Text, Text, IntWritable&gt; {</a:t>
            </a:r>
            <a:endParaRPr lang="zh-CN" altLang="zh-CN" sz="1500" b="0">
              <a:solidFill>
                <a:srgbClr val="000000"/>
              </a:solidFill>
            </a:endParaRPr>
          </a:p>
          <a:p>
            <a:pPr defTabSz="761970" eaLnBrk="1" hangingPunct="1"/>
            <a:r>
              <a:rPr lang="en-US" altLang="zh-CN" sz="1500" b="0">
                <a:solidFill>
                  <a:srgbClr val="000000"/>
                </a:solidFill>
              </a:rPr>
              <a:t>        private static final IntWritable one = new IntWritable(1);</a:t>
            </a:r>
            <a:endParaRPr lang="zh-CN" altLang="zh-CN" sz="1500" b="0">
              <a:solidFill>
                <a:srgbClr val="000000"/>
              </a:solidFill>
            </a:endParaRPr>
          </a:p>
          <a:p>
            <a:pPr defTabSz="761970" eaLnBrk="1" hangingPunct="1"/>
            <a:r>
              <a:rPr lang="en-US" altLang="zh-CN" sz="1500" b="0">
                <a:solidFill>
                  <a:srgbClr val="000000"/>
                </a:solidFill>
              </a:rPr>
              <a:t>        private Text word = new Text();</a:t>
            </a:r>
            <a:endParaRPr lang="zh-CN" altLang="zh-CN" sz="1500" b="0">
              <a:solidFill>
                <a:srgbClr val="000000"/>
              </a:solidFill>
            </a:endParaRPr>
          </a:p>
          <a:p>
            <a:pPr defTabSz="761970" eaLnBrk="1" hangingPunct="1"/>
            <a:r>
              <a:rPr lang="en-US" altLang="zh-CN" sz="1500" b="0">
                <a:solidFill>
                  <a:srgbClr val="000000"/>
                </a:solidFill>
              </a:rPr>
              <a:t>        public TokenizerMapper() {</a:t>
            </a:r>
            <a:endParaRPr lang="zh-CN" altLang="zh-CN" sz="1500" b="0">
              <a:solidFill>
                <a:srgbClr val="000000"/>
              </a:solidFill>
            </a:endParaRPr>
          </a:p>
          <a:p>
            <a:pPr defTabSz="761970" eaLnBrk="1" hangingPunct="1"/>
            <a:r>
              <a:rPr lang="en-US" altLang="zh-CN" sz="1500" b="0">
                <a:solidFill>
                  <a:srgbClr val="000000"/>
                </a:solidFill>
              </a:rPr>
              <a:t>        }</a:t>
            </a:r>
            <a:endParaRPr lang="zh-CN" altLang="zh-CN" sz="1500" b="0">
              <a:solidFill>
                <a:srgbClr val="000000"/>
              </a:solidFill>
            </a:endParaRPr>
          </a:p>
          <a:p>
            <a:pPr defTabSz="761970" eaLnBrk="1" hangingPunct="1"/>
            <a:r>
              <a:rPr lang="en-US" altLang="zh-CN" sz="1500" b="0">
                <a:solidFill>
                  <a:srgbClr val="000000"/>
                </a:solidFill>
              </a:rPr>
              <a:t>        public void map(Object key, Text value, Mapper&lt;Object, Text, Text, IntWritable&gt;.Context context) throws IOException, InterruptedException {</a:t>
            </a:r>
            <a:endParaRPr lang="zh-CN" altLang="zh-CN" sz="1500" b="0">
              <a:solidFill>
                <a:srgbClr val="000000"/>
              </a:solidFill>
            </a:endParaRPr>
          </a:p>
          <a:p>
            <a:pPr defTabSz="761970" eaLnBrk="1" hangingPunct="1"/>
            <a:r>
              <a:rPr lang="en-US" altLang="zh-CN" sz="1500" b="0">
                <a:solidFill>
                  <a:srgbClr val="000000"/>
                </a:solidFill>
              </a:rPr>
              <a:t>            StringTokenizer itr = new StringTokenizer(value.toString()); </a:t>
            </a:r>
            <a:endParaRPr lang="zh-CN" altLang="zh-CN" sz="1500" b="0">
              <a:solidFill>
                <a:srgbClr val="000000"/>
              </a:solidFill>
            </a:endParaRPr>
          </a:p>
          <a:p>
            <a:pPr defTabSz="761970" eaLnBrk="1" hangingPunct="1"/>
            <a:r>
              <a:rPr lang="en-US" altLang="zh-CN" sz="1500" b="0">
                <a:solidFill>
                  <a:srgbClr val="000000"/>
                </a:solidFill>
              </a:rPr>
              <a:t>            while(itr.hasMoreTokens()) {</a:t>
            </a:r>
            <a:endParaRPr lang="zh-CN" altLang="zh-CN" sz="1500" b="0">
              <a:solidFill>
                <a:srgbClr val="000000"/>
              </a:solidFill>
            </a:endParaRPr>
          </a:p>
          <a:p>
            <a:pPr defTabSz="761970" eaLnBrk="1" hangingPunct="1"/>
            <a:r>
              <a:rPr lang="en-US" altLang="zh-CN" sz="1500" b="0">
                <a:solidFill>
                  <a:srgbClr val="000000"/>
                </a:solidFill>
              </a:rPr>
              <a:t>                this.word.set(itr.nextToken());</a:t>
            </a:r>
            <a:endParaRPr lang="zh-CN" altLang="zh-CN" sz="1500" b="0">
              <a:solidFill>
                <a:srgbClr val="000000"/>
              </a:solidFill>
            </a:endParaRPr>
          </a:p>
          <a:p>
            <a:pPr defTabSz="761970" eaLnBrk="1" hangingPunct="1"/>
            <a:r>
              <a:rPr lang="en-US" altLang="zh-CN" sz="1500" b="0">
                <a:solidFill>
                  <a:srgbClr val="000000"/>
                </a:solidFill>
              </a:rPr>
              <a:t>                context.write(this.word, one);</a:t>
            </a:r>
            <a:endParaRPr lang="zh-CN" altLang="zh-CN" sz="1500" b="0">
              <a:solidFill>
                <a:srgbClr val="000000"/>
              </a:solidFill>
            </a:endParaRPr>
          </a:p>
          <a:p>
            <a:pPr defTabSz="761970" eaLnBrk="1" hangingPunct="1"/>
            <a:r>
              <a:rPr lang="en-US" altLang="zh-CN" sz="1500" b="0">
                <a:solidFill>
                  <a:srgbClr val="000000"/>
                </a:solidFill>
              </a:rPr>
              <a:t>            }</a:t>
            </a:r>
            <a:endParaRPr lang="zh-CN" altLang="zh-CN" sz="1500" b="0">
              <a:solidFill>
                <a:srgbClr val="000000"/>
              </a:solidFill>
            </a:endParaRPr>
          </a:p>
          <a:p>
            <a:pPr defTabSz="761970" eaLnBrk="1" hangingPunct="1"/>
            <a:r>
              <a:rPr lang="en-US" altLang="zh-CN" sz="1500" b="0">
                <a:solidFill>
                  <a:srgbClr val="000000"/>
                </a:solidFill>
              </a:rPr>
              <a:t>        }</a:t>
            </a:r>
            <a:endParaRPr lang="zh-CN" altLang="zh-CN" sz="1500" b="0">
              <a:solidFill>
                <a:srgbClr val="000000"/>
              </a:solidFill>
            </a:endParaRPr>
          </a:p>
          <a:p>
            <a:pPr defTabSz="761970" eaLnBrk="1" hangingPunct="1"/>
            <a:r>
              <a:rPr lang="en-US" altLang="zh-CN" sz="1500" b="0">
                <a:solidFill>
                  <a:srgbClr val="000000"/>
                </a:solidFill>
              </a:rPr>
              <a:t>    }</a:t>
            </a:r>
            <a:endParaRPr lang="zh-CN" altLang="en-US" sz="1500" b="0">
              <a:solidFill>
                <a:srgbClr val="000000"/>
              </a:solidFill>
            </a:endParaRPr>
          </a:p>
        </p:txBody>
      </p:sp>
    </p:spTree>
    <p:extLst>
      <p:ext uri="{BB962C8B-B14F-4D97-AF65-F5344CB8AC3E}">
        <p14:creationId xmlns:p14="http://schemas.microsoft.com/office/powerpoint/2010/main" val="3150107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zh-CN" dirty="0" smtClean="0"/>
              <a:t>完整的词频统计程序</a:t>
            </a:r>
            <a:endParaRPr lang="zh-CN" altLang="en-US" dirty="0" smtClean="0"/>
          </a:p>
        </p:txBody>
      </p:sp>
      <p:sp>
        <p:nvSpPr>
          <p:cNvPr id="14339" name="TextBox 2"/>
          <p:cNvSpPr txBox="1">
            <a:spLocks noChangeArrowheads="1"/>
          </p:cNvSpPr>
          <p:nvPr/>
        </p:nvSpPr>
        <p:spPr bwMode="auto">
          <a:xfrm>
            <a:off x="1587500" y="1143000"/>
            <a:ext cx="62230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000000"/>
                </a:solidFill>
              </a:rPr>
              <a:t>public static class IntSumReducer extends Reducer&lt;Text, IntWritable, Text, IntWritable&gt; {</a:t>
            </a:r>
            <a:endParaRPr lang="zh-CN" altLang="zh-CN" sz="1500" b="0">
              <a:solidFill>
                <a:srgbClr val="000000"/>
              </a:solidFill>
            </a:endParaRPr>
          </a:p>
          <a:p>
            <a:pPr defTabSz="761970" eaLnBrk="1" hangingPunct="1"/>
            <a:r>
              <a:rPr lang="en-US" altLang="zh-CN" sz="1500" b="0">
                <a:solidFill>
                  <a:srgbClr val="000000"/>
                </a:solidFill>
              </a:rPr>
              <a:t>        private IntWritable result = new IntWritable();</a:t>
            </a:r>
            <a:endParaRPr lang="zh-CN" altLang="zh-CN" sz="1500" b="0">
              <a:solidFill>
                <a:srgbClr val="000000"/>
              </a:solidFill>
            </a:endParaRPr>
          </a:p>
          <a:p>
            <a:pPr defTabSz="761970" eaLnBrk="1" hangingPunct="1"/>
            <a:r>
              <a:rPr lang="en-US" altLang="zh-CN" sz="1500" b="0">
                <a:solidFill>
                  <a:srgbClr val="000000"/>
                </a:solidFill>
              </a:rPr>
              <a:t>        public IntSumReducer() {</a:t>
            </a:r>
            <a:endParaRPr lang="zh-CN" altLang="zh-CN" sz="1500" b="0">
              <a:solidFill>
                <a:srgbClr val="000000"/>
              </a:solidFill>
            </a:endParaRPr>
          </a:p>
          <a:p>
            <a:pPr defTabSz="761970" eaLnBrk="1" hangingPunct="1"/>
            <a:r>
              <a:rPr lang="en-US" altLang="zh-CN" sz="1500" b="0">
                <a:solidFill>
                  <a:srgbClr val="000000"/>
                </a:solidFill>
              </a:rPr>
              <a:t>        }</a:t>
            </a:r>
            <a:endParaRPr lang="zh-CN" altLang="zh-CN" sz="1500" b="0">
              <a:solidFill>
                <a:srgbClr val="000000"/>
              </a:solidFill>
            </a:endParaRPr>
          </a:p>
          <a:p>
            <a:pPr defTabSz="761970" eaLnBrk="1" hangingPunct="1"/>
            <a:r>
              <a:rPr lang="en-US" altLang="zh-CN" sz="1500" b="0">
                <a:solidFill>
                  <a:srgbClr val="000000"/>
                </a:solidFill>
              </a:rPr>
              <a:t>        public void reduce(Text key, Iterable&lt;IntWritable&gt; values, Reducer&lt;Text, IntWritable, Text, IntWritable&gt;.Context context) throws IOException, InterruptedException {</a:t>
            </a:r>
            <a:endParaRPr lang="zh-CN" altLang="zh-CN" sz="1500" b="0">
              <a:solidFill>
                <a:srgbClr val="000000"/>
              </a:solidFill>
            </a:endParaRPr>
          </a:p>
          <a:p>
            <a:pPr defTabSz="761970" eaLnBrk="1" hangingPunct="1"/>
            <a:r>
              <a:rPr lang="en-US" altLang="zh-CN" sz="1500" b="0">
                <a:solidFill>
                  <a:srgbClr val="000000"/>
                </a:solidFill>
              </a:rPr>
              <a:t>            int sum = 0;</a:t>
            </a:r>
            <a:endParaRPr lang="zh-CN" altLang="zh-CN" sz="1500" b="0">
              <a:solidFill>
                <a:srgbClr val="000000"/>
              </a:solidFill>
            </a:endParaRPr>
          </a:p>
          <a:p>
            <a:pPr defTabSz="761970" eaLnBrk="1" hangingPunct="1"/>
            <a:r>
              <a:rPr lang="en-US" altLang="zh-CN" sz="1500" b="0">
                <a:solidFill>
                  <a:srgbClr val="000000"/>
                </a:solidFill>
              </a:rPr>
              <a:t>            IntWritable val;</a:t>
            </a:r>
            <a:endParaRPr lang="zh-CN" altLang="zh-CN" sz="1500" b="0">
              <a:solidFill>
                <a:srgbClr val="000000"/>
              </a:solidFill>
            </a:endParaRPr>
          </a:p>
          <a:p>
            <a:pPr defTabSz="761970" eaLnBrk="1" hangingPunct="1"/>
            <a:r>
              <a:rPr lang="en-US" altLang="zh-CN" sz="1500" b="0">
                <a:solidFill>
                  <a:srgbClr val="000000"/>
                </a:solidFill>
              </a:rPr>
              <a:t>            for(Iterator i$ = values.iterator(); i$.hasNext(); sum += val.get()) {</a:t>
            </a:r>
            <a:endParaRPr lang="zh-CN" altLang="zh-CN" sz="1500" b="0">
              <a:solidFill>
                <a:srgbClr val="000000"/>
              </a:solidFill>
            </a:endParaRPr>
          </a:p>
          <a:p>
            <a:pPr defTabSz="761970" eaLnBrk="1" hangingPunct="1"/>
            <a:r>
              <a:rPr lang="en-US" altLang="zh-CN" sz="1500" b="0">
                <a:solidFill>
                  <a:srgbClr val="000000"/>
                </a:solidFill>
              </a:rPr>
              <a:t>                val = (IntWritable)i$.next();</a:t>
            </a:r>
            <a:endParaRPr lang="zh-CN" altLang="zh-CN" sz="1500" b="0">
              <a:solidFill>
                <a:srgbClr val="000000"/>
              </a:solidFill>
            </a:endParaRPr>
          </a:p>
          <a:p>
            <a:pPr defTabSz="761970" eaLnBrk="1" hangingPunct="1"/>
            <a:r>
              <a:rPr lang="en-US" altLang="zh-CN" sz="1500" b="0">
                <a:solidFill>
                  <a:srgbClr val="000000"/>
                </a:solidFill>
              </a:rPr>
              <a:t>            }</a:t>
            </a:r>
            <a:endParaRPr lang="zh-CN" altLang="zh-CN" sz="1500" b="0">
              <a:solidFill>
                <a:srgbClr val="000000"/>
              </a:solidFill>
            </a:endParaRPr>
          </a:p>
          <a:p>
            <a:pPr defTabSz="761970" eaLnBrk="1" hangingPunct="1"/>
            <a:r>
              <a:rPr lang="en-US" altLang="zh-CN" sz="1500" b="0">
                <a:solidFill>
                  <a:srgbClr val="000000"/>
                </a:solidFill>
              </a:rPr>
              <a:t>            this.result.set(sum);</a:t>
            </a:r>
            <a:endParaRPr lang="zh-CN" altLang="zh-CN" sz="1500" b="0">
              <a:solidFill>
                <a:srgbClr val="000000"/>
              </a:solidFill>
            </a:endParaRPr>
          </a:p>
          <a:p>
            <a:pPr defTabSz="761970" eaLnBrk="1" hangingPunct="1"/>
            <a:r>
              <a:rPr lang="en-US" altLang="zh-CN" sz="1500" b="0">
                <a:solidFill>
                  <a:srgbClr val="000000"/>
                </a:solidFill>
              </a:rPr>
              <a:t>            context.write(key, this.result);</a:t>
            </a:r>
            <a:endParaRPr lang="zh-CN" altLang="zh-CN" sz="1500" b="0">
              <a:solidFill>
                <a:srgbClr val="000000"/>
              </a:solidFill>
            </a:endParaRPr>
          </a:p>
          <a:p>
            <a:pPr defTabSz="761970" eaLnBrk="1" hangingPunct="1"/>
            <a:r>
              <a:rPr lang="en-US" altLang="zh-CN" sz="1500" b="0">
                <a:solidFill>
                  <a:srgbClr val="000000"/>
                </a:solidFill>
              </a:rPr>
              <a:t>        }</a:t>
            </a:r>
            <a:endParaRPr lang="zh-CN" altLang="zh-CN" sz="1500" b="0">
              <a:solidFill>
                <a:srgbClr val="000000"/>
              </a:solidFill>
            </a:endParaRPr>
          </a:p>
          <a:p>
            <a:pPr defTabSz="761970" eaLnBrk="1" hangingPunct="1"/>
            <a:r>
              <a:rPr lang="en-US" altLang="zh-CN" sz="1500" b="0">
                <a:solidFill>
                  <a:srgbClr val="000000"/>
                </a:solidFill>
              </a:rPr>
              <a:t>    }</a:t>
            </a:r>
            <a:endParaRPr lang="zh-CN" altLang="zh-CN" sz="1500" b="0">
              <a:solidFill>
                <a:srgbClr val="000000"/>
              </a:solidFill>
            </a:endParaRPr>
          </a:p>
          <a:p>
            <a:pPr defTabSz="761970" eaLnBrk="1" hangingPunct="1"/>
            <a:r>
              <a:rPr lang="en-US" altLang="zh-CN" sz="1500" b="0">
                <a:solidFill>
                  <a:srgbClr val="000000"/>
                </a:solidFill>
              </a:rPr>
              <a:t>}</a:t>
            </a:r>
            <a:endParaRPr lang="zh-CN" altLang="en-US" sz="1500" b="0">
              <a:solidFill>
                <a:srgbClr val="000000"/>
              </a:solidFill>
            </a:endParaRPr>
          </a:p>
        </p:txBody>
      </p:sp>
    </p:spTree>
    <p:extLst>
      <p:ext uri="{BB962C8B-B14F-4D97-AF65-F5344CB8AC3E}">
        <p14:creationId xmlns:p14="http://schemas.microsoft.com/office/powerpoint/2010/main" val="317714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zh-CN" dirty="0" smtClean="0"/>
              <a:t>编译打包程序</a:t>
            </a:r>
            <a:endParaRPr lang="zh-CN" altLang="en-US" dirty="0" smtClean="0"/>
          </a:p>
        </p:txBody>
      </p:sp>
      <p:sp>
        <p:nvSpPr>
          <p:cNvPr id="15363" name="TextBox 2"/>
          <p:cNvSpPr txBox="1">
            <a:spLocks noChangeArrowheads="1"/>
          </p:cNvSpPr>
          <p:nvPr/>
        </p:nvSpPr>
        <p:spPr bwMode="auto">
          <a:xfrm>
            <a:off x="1841500" y="1397000"/>
            <a:ext cx="327525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dirty="0" smtClean="0">
                <a:solidFill>
                  <a:srgbClr val="000000"/>
                </a:solidFill>
              </a:rPr>
              <a:t>1 </a:t>
            </a:r>
            <a:r>
              <a:rPr lang="zh-CN" altLang="zh-CN" sz="1500" b="0" dirty="0">
                <a:solidFill>
                  <a:srgbClr val="000000"/>
                </a:solidFill>
              </a:rPr>
              <a:t>使用命令行编译打包词频统计程序</a:t>
            </a:r>
            <a:endParaRPr lang="en-US" altLang="zh-CN" sz="1500" b="0" dirty="0">
              <a:solidFill>
                <a:srgbClr val="000000"/>
              </a:solidFill>
            </a:endParaRPr>
          </a:p>
          <a:p>
            <a:pPr defTabSz="761970" eaLnBrk="1" hangingPunct="1"/>
            <a:r>
              <a:rPr lang="en-US" altLang="zh-CN" sz="1500" b="0" dirty="0" smtClean="0">
                <a:solidFill>
                  <a:srgbClr val="000000"/>
                </a:solidFill>
              </a:rPr>
              <a:t>2 </a:t>
            </a:r>
            <a:r>
              <a:rPr lang="zh-CN" altLang="zh-CN" sz="1500" b="0" dirty="0">
                <a:solidFill>
                  <a:srgbClr val="000000"/>
                </a:solidFill>
              </a:rPr>
              <a:t>使用</a:t>
            </a:r>
            <a:r>
              <a:rPr lang="en-US" altLang="zh-CN" sz="1500" b="0" dirty="0">
                <a:solidFill>
                  <a:srgbClr val="000000"/>
                </a:solidFill>
              </a:rPr>
              <a:t>Eclipse</a:t>
            </a:r>
            <a:r>
              <a:rPr lang="zh-CN" altLang="zh-CN" sz="1500" b="0" dirty="0">
                <a:solidFill>
                  <a:srgbClr val="000000"/>
                </a:solidFill>
              </a:rPr>
              <a:t>编译运行词频统计程序</a:t>
            </a:r>
            <a:endParaRPr lang="zh-CN" altLang="en-US" sz="1500" b="0" dirty="0">
              <a:solidFill>
                <a:srgbClr val="000000"/>
              </a:solidFill>
            </a:endParaRPr>
          </a:p>
        </p:txBody>
      </p:sp>
    </p:spTree>
    <p:extLst>
      <p:ext uri="{BB962C8B-B14F-4D97-AF65-F5344CB8AC3E}">
        <p14:creationId xmlns:p14="http://schemas.microsoft.com/office/powerpoint/2010/main" val="2201203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MapReduce</a:t>
            </a:r>
            <a:r>
              <a:rPr lang="zh-CN" altLang="en-US" dirty="0" smtClean="0"/>
              <a:t>概述</a:t>
            </a:r>
            <a:r>
              <a:rPr lang="en-US" altLang="zh-CN" dirty="0" smtClean="0"/>
              <a:t>--</a:t>
            </a:r>
            <a:r>
              <a:rPr lang="zh-CN" altLang="en-US" dirty="0"/>
              <a:t>分布式并行编程</a:t>
            </a:r>
          </a:p>
        </p:txBody>
      </p:sp>
      <p:sp>
        <p:nvSpPr>
          <p:cNvPr id="10" name="Rectangle 6"/>
          <p:cNvSpPr>
            <a:spLocks noChangeArrowheads="1"/>
          </p:cNvSpPr>
          <p:nvPr/>
        </p:nvSpPr>
        <p:spPr bwMode="auto">
          <a:xfrm>
            <a:off x="323528" y="873504"/>
            <a:ext cx="7924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r>
              <a:rPr lang="zh-CN" altLang="en-US" sz="2000" dirty="0" smtClean="0"/>
              <a:t>但是需要</a:t>
            </a:r>
            <a:r>
              <a:rPr lang="zh-CN" altLang="en-US" sz="2000" dirty="0"/>
              <a:t>处理的数据量快速增加，人们开始借助于分布式并行编程来提高程序</a:t>
            </a:r>
            <a:r>
              <a:rPr lang="zh-CN" altLang="en-US" sz="2000" dirty="0" smtClean="0"/>
              <a:t>性能，分布式</a:t>
            </a:r>
            <a:r>
              <a:rPr lang="zh-CN" altLang="en-US" sz="2000" dirty="0"/>
              <a:t>程序运行在大规模计算机集群上，可以并行执行大规模数据处理任务，从而获得海量的计算</a:t>
            </a:r>
            <a:r>
              <a:rPr lang="zh-CN" altLang="en-US" sz="2000" dirty="0" smtClean="0"/>
              <a:t>能力。</a:t>
            </a:r>
            <a:endParaRPr lang="zh-CN" altLang="en-US" sz="2000" dirty="0"/>
          </a:p>
        </p:txBody>
      </p:sp>
      <p:pic>
        <p:nvPicPr>
          <p:cNvPr id="5" name="图片 4"/>
          <p:cNvPicPr>
            <a:picLocks noChangeAspect="1"/>
          </p:cNvPicPr>
          <p:nvPr/>
        </p:nvPicPr>
        <p:blipFill>
          <a:blip r:embed="rId2"/>
          <a:stretch>
            <a:fillRect/>
          </a:stretch>
        </p:blipFill>
        <p:spPr>
          <a:xfrm>
            <a:off x="467544" y="1889167"/>
            <a:ext cx="6934888" cy="2520280"/>
          </a:xfrm>
          <a:prstGeom prst="rect">
            <a:avLst/>
          </a:prstGeom>
        </p:spPr>
      </p:pic>
      <p:sp>
        <p:nvSpPr>
          <p:cNvPr id="9" name="Rectangle 6"/>
          <p:cNvSpPr>
            <a:spLocks noChangeArrowheads="1"/>
          </p:cNvSpPr>
          <p:nvPr/>
        </p:nvSpPr>
        <p:spPr bwMode="auto">
          <a:xfrm>
            <a:off x="301782" y="4594553"/>
            <a:ext cx="7924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r>
              <a:rPr lang="zh-CN" altLang="en-US" sz="2000" dirty="0" smtClean="0"/>
              <a:t>分布式并行编程：借助一个集群通过多台机器同时并行处理大规模数据集。</a:t>
            </a:r>
            <a:endParaRPr lang="zh-CN" altLang="en-US" sz="2000" dirty="0"/>
          </a:p>
        </p:txBody>
      </p:sp>
    </p:spTree>
    <p:extLst>
      <p:ext uri="{BB962C8B-B14F-4D97-AF65-F5344CB8AC3E}">
        <p14:creationId xmlns:p14="http://schemas.microsoft.com/office/powerpoint/2010/main" val="2758583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zh-CN" dirty="0" smtClean="0"/>
              <a:t>使用命令行编译打包词频统计程序</a:t>
            </a:r>
            <a:endParaRPr lang="zh-CN" altLang="en-US" dirty="0" smtClean="0"/>
          </a:p>
        </p:txBody>
      </p:sp>
      <p:sp>
        <p:nvSpPr>
          <p:cNvPr id="16387" name="TextBox 2"/>
          <p:cNvSpPr txBox="1">
            <a:spLocks noChangeArrowheads="1"/>
          </p:cNvSpPr>
          <p:nvPr/>
        </p:nvSpPr>
        <p:spPr bwMode="auto">
          <a:xfrm>
            <a:off x="1524000" y="1206500"/>
            <a:ext cx="6413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dirty="0">
                <a:solidFill>
                  <a:srgbClr val="000000"/>
                </a:solidFill>
              </a:rPr>
              <a:t>首先，请在</a:t>
            </a:r>
            <a:r>
              <a:rPr lang="en-US" altLang="zh-CN" sz="1500" b="0" dirty="0">
                <a:solidFill>
                  <a:srgbClr val="000000"/>
                </a:solidFill>
              </a:rPr>
              <a:t>Linux</a:t>
            </a:r>
            <a:r>
              <a:rPr lang="zh-CN" altLang="zh-CN" sz="1500" b="0" dirty="0">
                <a:solidFill>
                  <a:srgbClr val="000000"/>
                </a:solidFill>
              </a:rPr>
              <a:t>系统中打开一个终端，把</a:t>
            </a:r>
            <a:r>
              <a:rPr lang="en-US" altLang="zh-CN" sz="1500" b="0" dirty="0">
                <a:solidFill>
                  <a:srgbClr val="000000"/>
                </a:solidFill>
              </a:rPr>
              <a:t>Hadoop</a:t>
            </a:r>
            <a:r>
              <a:rPr lang="zh-CN" altLang="zh-CN" sz="1500" b="0" dirty="0">
                <a:solidFill>
                  <a:srgbClr val="000000"/>
                </a:solidFill>
              </a:rPr>
              <a:t>的安装目录设置为当前工作目录，命令如下：</a:t>
            </a:r>
            <a:endParaRPr lang="zh-CN" altLang="en-US" sz="1500" b="0" dirty="0">
              <a:solidFill>
                <a:srgbClr val="000000"/>
              </a:solidFill>
            </a:endParaRPr>
          </a:p>
        </p:txBody>
      </p:sp>
      <p:sp>
        <p:nvSpPr>
          <p:cNvPr id="16388" name="TextBox 3"/>
          <p:cNvSpPr txBox="1">
            <a:spLocks noChangeArrowheads="1"/>
          </p:cNvSpPr>
          <p:nvPr/>
        </p:nvSpPr>
        <p:spPr bwMode="auto">
          <a:xfrm>
            <a:off x="1651000" y="1905001"/>
            <a:ext cx="4318000" cy="3231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cd /usr/local/hadoop</a:t>
            </a:r>
            <a:endParaRPr lang="zh-CN" altLang="en-US" sz="1500" b="0">
              <a:solidFill>
                <a:srgbClr val="FFFFFF"/>
              </a:solidFill>
            </a:endParaRPr>
          </a:p>
        </p:txBody>
      </p:sp>
      <p:sp>
        <p:nvSpPr>
          <p:cNvPr id="16389" name="TextBox 4"/>
          <p:cNvSpPr txBox="1">
            <a:spLocks noChangeArrowheads="1"/>
          </p:cNvSpPr>
          <p:nvPr/>
        </p:nvSpPr>
        <p:spPr bwMode="auto">
          <a:xfrm>
            <a:off x="1587500" y="2476501"/>
            <a:ext cx="629210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dirty="0">
                <a:solidFill>
                  <a:srgbClr val="000000"/>
                </a:solidFill>
              </a:rPr>
              <a:t>然后，执行如下命令，让</a:t>
            </a:r>
            <a:r>
              <a:rPr lang="en-US" altLang="zh-CN" sz="1500" b="0" dirty="0" err="1">
                <a:solidFill>
                  <a:srgbClr val="000000"/>
                </a:solidFill>
              </a:rPr>
              <a:t>javac</a:t>
            </a:r>
            <a:r>
              <a:rPr lang="zh-CN" altLang="zh-CN" sz="1500" b="0" dirty="0">
                <a:solidFill>
                  <a:srgbClr val="000000"/>
                </a:solidFill>
              </a:rPr>
              <a:t>编译程序可以找到</a:t>
            </a:r>
            <a:r>
              <a:rPr lang="en-US" altLang="zh-CN" sz="1500" b="0" dirty="0">
                <a:solidFill>
                  <a:srgbClr val="000000"/>
                </a:solidFill>
              </a:rPr>
              <a:t>Hadoop</a:t>
            </a:r>
            <a:r>
              <a:rPr lang="zh-CN" altLang="zh-CN" sz="1500" b="0" dirty="0">
                <a:solidFill>
                  <a:srgbClr val="000000"/>
                </a:solidFill>
              </a:rPr>
              <a:t>相关的</a:t>
            </a:r>
            <a:r>
              <a:rPr lang="en-US" altLang="zh-CN" sz="1500" b="0" dirty="0">
                <a:solidFill>
                  <a:srgbClr val="000000"/>
                </a:solidFill>
              </a:rPr>
              <a:t>JAR</a:t>
            </a:r>
            <a:r>
              <a:rPr lang="zh-CN" altLang="zh-CN" sz="1500" b="0" dirty="0">
                <a:solidFill>
                  <a:srgbClr val="000000"/>
                </a:solidFill>
              </a:rPr>
              <a:t>包：</a:t>
            </a:r>
            <a:endParaRPr lang="zh-CN" altLang="en-US" sz="1500" b="0" dirty="0">
              <a:solidFill>
                <a:srgbClr val="000000"/>
              </a:solidFill>
            </a:endParaRPr>
          </a:p>
        </p:txBody>
      </p:sp>
      <p:sp>
        <p:nvSpPr>
          <p:cNvPr id="16390" name="TextBox 5"/>
          <p:cNvSpPr txBox="1">
            <a:spLocks noChangeArrowheads="1"/>
          </p:cNvSpPr>
          <p:nvPr/>
        </p:nvSpPr>
        <p:spPr bwMode="auto">
          <a:xfrm>
            <a:off x="1587500" y="2921000"/>
            <a:ext cx="6032500" cy="1708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$export CLASSPATH="/usr/local/hadoop/share/hadoop/common/hadoop-common-3.1.3.jar:/usr/local/hadoop/share/hadoop/mapreduce/hadoop-mapreduce-client-core-3.1.3.jar:/usr/local/hadoop/share/hadoop/common/lib/commons-cli-1.2.jar:$CLASSPATH"</a:t>
            </a:r>
            <a:endParaRPr lang="zh-CN" altLang="en-US" sz="1500" b="0">
              <a:solidFill>
                <a:srgbClr val="FFFFFF"/>
              </a:solidFill>
            </a:endParaRPr>
          </a:p>
        </p:txBody>
      </p:sp>
    </p:spTree>
    <p:extLst>
      <p:ext uri="{BB962C8B-B14F-4D97-AF65-F5344CB8AC3E}">
        <p14:creationId xmlns:p14="http://schemas.microsoft.com/office/powerpoint/2010/main" val="2967914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zh-CN" dirty="0" smtClean="0"/>
              <a:t>使用命令行编译打包词频统计程序</a:t>
            </a:r>
            <a:endParaRPr lang="zh-CN" altLang="en-US" dirty="0" smtClean="0"/>
          </a:p>
        </p:txBody>
      </p:sp>
      <p:sp>
        <p:nvSpPr>
          <p:cNvPr id="17411" name="TextBox 2"/>
          <p:cNvSpPr txBox="1">
            <a:spLocks noChangeArrowheads="1"/>
          </p:cNvSpPr>
          <p:nvPr/>
        </p:nvSpPr>
        <p:spPr bwMode="auto">
          <a:xfrm>
            <a:off x="1460500" y="1079500"/>
            <a:ext cx="6350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接下来，就可以执行</a:t>
            </a:r>
            <a:r>
              <a:rPr lang="en-US" altLang="zh-CN" sz="1500" b="0">
                <a:solidFill>
                  <a:srgbClr val="000000"/>
                </a:solidFill>
              </a:rPr>
              <a:t>javac</a:t>
            </a:r>
            <a:r>
              <a:rPr lang="zh-CN" altLang="zh-CN" sz="1500" b="0">
                <a:solidFill>
                  <a:srgbClr val="000000"/>
                </a:solidFill>
              </a:rPr>
              <a:t>命令来编译程序（这里假设</a:t>
            </a:r>
            <a:r>
              <a:rPr lang="en-US" altLang="zh-CN" sz="1500" b="0">
                <a:solidFill>
                  <a:srgbClr val="000000"/>
                </a:solidFill>
              </a:rPr>
              <a:t>WordCount.java</a:t>
            </a:r>
            <a:r>
              <a:rPr lang="zh-CN" altLang="zh-CN" sz="1500" b="0">
                <a:solidFill>
                  <a:srgbClr val="000000"/>
                </a:solidFill>
              </a:rPr>
              <a:t>文件被放在了</a:t>
            </a:r>
            <a:r>
              <a:rPr lang="en-US" altLang="zh-CN" sz="1500" b="0">
                <a:solidFill>
                  <a:srgbClr val="000000"/>
                </a:solidFill>
              </a:rPr>
              <a:t>“/usr/local/hadoop”</a:t>
            </a:r>
            <a:r>
              <a:rPr lang="zh-CN" altLang="zh-CN" sz="1500" b="0">
                <a:solidFill>
                  <a:srgbClr val="000000"/>
                </a:solidFill>
              </a:rPr>
              <a:t>目录下）：</a:t>
            </a:r>
            <a:endParaRPr lang="zh-CN" altLang="en-US" sz="1500" b="0">
              <a:solidFill>
                <a:srgbClr val="000000"/>
              </a:solidFill>
            </a:endParaRPr>
          </a:p>
        </p:txBody>
      </p:sp>
      <p:sp>
        <p:nvSpPr>
          <p:cNvPr id="17412" name="TextBox 3"/>
          <p:cNvSpPr txBox="1">
            <a:spLocks noChangeArrowheads="1"/>
          </p:cNvSpPr>
          <p:nvPr/>
        </p:nvSpPr>
        <p:spPr bwMode="auto">
          <a:xfrm>
            <a:off x="1524000" y="1714501"/>
            <a:ext cx="3365500" cy="3231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javac WordCount.java</a:t>
            </a:r>
            <a:endParaRPr lang="zh-CN" altLang="en-US" sz="1500" b="0">
              <a:solidFill>
                <a:srgbClr val="FFFFFF"/>
              </a:solidFill>
            </a:endParaRPr>
          </a:p>
        </p:txBody>
      </p:sp>
      <p:sp>
        <p:nvSpPr>
          <p:cNvPr id="17413" name="TextBox 4"/>
          <p:cNvSpPr txBox="1">
            <a:spLocks noChangeArrowheads="1"/>
          </p:cNvSpPr>
          <p:nvPr/>
        </p:nvSpPr>
        <p:spPr bwMode="auto">
          <a:xfrm>
            <a:off x="1460500" y="2095500"/>
            <a:ext cx="6350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编译之后，在文件夹下可以发现有</a:t>
            </a:r>
            <a:r>
              <a:rPr lang="en-US" altLang="zh-CN" sz="1500" b="0">
                <a:solidFill>
                  <a:srgbClr val="000000"/>
                </a:solidFill>
              </a:rPr>
              <a:t>3</a:t>
            </a:r>
            <a:r>
              <a:rPr lang="zh-CN" altLang="zh-CN" sz="1500" b="0">
                <a:solidFill>
                  <a:srgbClr val="000000"/>
                </a:solidFill>
              </a:rPr>
              <a:t>个</a:t>
            </a:r>
            <a:r>
              <a:rPr lang="en-US" altLang="zh-CN" sz="1500" b="0">
                <a:solidFill>
                  <a:srgbClr val="000000"/>
                </a:solidFill>
              </a:rPr>
              <a:t>“.class”</a:t>
            </a:r>
            <a:r>
              <a:rPr lang="zh-CN" altLang="zh-CN" sz="1500" b="0">
                <a:solidFill>
                  <a:srgbClr val="000000"/>
                </a:solidFill>
              </a:rPr>
              <a:t>文件，这是</a:t>
            </a:r>
            <a:r>
              <a:rPr lang="en-US" altLang="zh-CN" sz="1500" b="0">
                <a:solidFill>
                  <a:srgbClr val="000000"/>
                </a:solidFill>
              </a:rPr>
              <a:t>Java</a:t>
            </a:r>
            <a:r>
              <a:rPr lang="zh-CN" altLang="zh-CN" sz="1500" b="0">
                <a:solidFill>
                  <a:srgbClr val="000000"/>
                </a:solidFill>
              </a:rPr>
              <a:t>的可执行文件。此时，我们需要将它们打包并命名为</a:t>
            </a:r>
            <a:r>
              <a:rPr lang="en-US" altLang="zh-CN" sz="1500" b="0">
                <a:solidFill>
                  <a:srgbClr val="000000"/>
                </a:solidFill>
              </a:rPr>
              <a:t>WordCount.jar</a:t>
            </a:r>
            <a:r>
              <a:rPr lang="zh-CN" altLang="zh-CN" sz="1500" b="0">
                <a:solidFill>
                  <a:srgbClr val="000000"/>
                </a:solidFill>
              </a:rPr>
              <a:t>，命令如下：</a:t>
            </a:r>
            <a:endParaRPr lang="zh-CN" altLang="en-US" sz="1500" b="0">
              <a:solidFill>
                <a:srgbClr val="000000"/>
              </a:solidFill>
            </a:endParaRPr>
          </a:p>
        </p:txBody>
      </p:sp>
      <p:sp>
        <p:nvSpPr>
          <p:cNvPr id="17414" name="TextBox 5"/>
          <p:cNvSpPr txBox="1">
            <a:spLocks noChangeArrowheads="1"/>
          </p:cNvSpPr>
          <p:nvPr/>
        </p:nvSpPr>
        <p:spPr bwMode="auto">
          <a:xfrm>
            <a:off x="1524000" y="2730501"/>
            <a:ext cx="3365500" cy="3231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jar -cvf WordCount.jar *.class</a:t>
            </a:r>
            <a:endParaRPr lang="zh-CN" altLang="en-US" sz="1500" b="0">
              <a:solidFill>
                <a:srgbClr val="FFFFFF"/>
              </a:solidFill>
            </a:endParaRPr>
          </a:p>
        </p:txBody>
      </p:sp>
      <p:sp>
        <p:nvSpPr>
          <p:cNvPr id="17415" name="TextBox 6"/>
          <p:cNvSpPr txBox="1">
            <a:spLocks noChangeArrowheads="1"/>
          </p:cNvSpPr>
          <p:nvPr/>
        </p:nvSpPr>
        <p:spPr bwMode="auto">
          <a:xfrm>
            <a:off x="1460500" y="3238500"/>
            <a:ext cx="61595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到这里，我们就得到像</a:t>
            </a:r>
            <a:r>
              <a:rPr lang="en-US" altLang="zh-CN" sz="1500" b="0">
                <a:solidFill>
                  <a:srgbClr val="000000"/>
                </a:solidFill>
              </a:rPr>
              <a:t>Hadoop</a:t>
            </a:r>
            <a:r>
              <a:rPr lang="zh-CN" altLang="zh-CN" sz="1500" b="0">
                <a:solidFill>
                  <a:srgbClr val="000000"/>
                </a:solidFill>
              </a:rPr>
              <a:t>自带实例一样的</a:t>
            </a:r>
            <a:r>
              <a:rPr lang="en-US" altLang="zh-CN" sz="1500" b="0">
                <a:solidFill>
                  <a:srgbClr val="000000"/>
                </a:solidFill>
              </a:rPr>
              <a:t>jar</a:t>
            </a:r>
            <a:r>
              <a:rPr lang="zh-CN" altLang="zh-CN" sz="1500" b="0">
                <a:solidFill>
                  <a:srgbClr val="000000"/>
                </a:solidFill>
              </a:rPr>
              <a:t>包了，可以运行得到结果。在运行程序之前，需要使用命令</a:t>
            </a:r>
            <a:r>
              <a:rPr lang="en-US" altLang="zh-CN" sz="1500" b="0">
                <a:solidFill>
                  <a:srgbClr val="000000"/>
                </a:solidFill>
              </a:rPr>
              <a:t>start-dfs.sh</a:t>
            </a:r>
            <a:r>
              <a:rPr lang="zh-CN" altLang="zh-CN" sz="1500" b="0">
                <a:solidFill>
                  <a:srgbClr val="000000"/>
                </a:solidFill>
              </a:rPr>
              <a:t>启动</a:t>
            </a:r>
            <a:r>
              <a:rPr lang="en-US" altLang="zh-CN" sz="1500" b="0">
                <a:solidFill>
                  <a:srgbClr val="000000"/>
                </a:solidFill>
              </a:rPr>
              <a:t>Hadoop</a:t>
            </a:r>
            <a:r>
              <a:rPr lang="zh-CN" altLang="zh-CN" sz="1500" b="0">
                <a:solidFill>
                  <a:srgbClr val="000000"/>
                </a:solidFill>
              </a:rPr>
              <a:t>。启动</a:t>
            </a:r>
            <a:r>
              <a:rPr lang="en-US" altLang="zh-CN" sz="1500" b="0">
                <a:solidFill>
                  <a:srgbClr val="000000"/>
                </a:solidFill>
              </a:rPr>
              <a:t>Hadoop</a:t>
            </a:r>
            <a:r>
              <a:rPr lang="zh-CN" altLang="zh-CN" sz="1500" b="0">
                <a:solidFill>
                  <a:srgbClr val="000000"/>
                </a:solidFill>
              </a:rPr>
              <a:t>之后，我们可以运行程序，命令如下：</a:t>
            </a:r>
            <a:endParaRPr lang="zh-CN" altLang="en-US" sz="1500" b="0">
              <a:solidFill>
                <a:srgbClr val="000000"/>
              </a:solidFill>
            </a:endParaRPr>
          </a:p>
        </p:txBody>
      </p:sp>
      <p:sp>
        <p:nvSpPr>
          <p:cNvPr id="17416" name="TextBox 7"/>
          <p:cNvSpPr txBox="1">
            <a:spLocks noChangeArrowheads="1"/>
          </p:cNvSpPr>
          <p:nvPr/>
        </p:nvSpPr>
        <p:spPr bwMode="auto">
          <a:xfrm>
            <a:off x="1524000" y="4191001"/>
            <a:ext cx="5588000" cy="3231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./bin/hadoop jar WordCount.jar WordCount input output</a:t>
            </a:r>
            <a:endParaRPr lang="zh-CN" altLang="en-US" sz="1500" b="0">
              <a:solidFill>
                <a:srgbClr val="FFFFFF"/>
              </a:solidFill>
            </a:endParaRPr>
          </a:p>
        </p:txBody>
      </p:sp>
      <p:sp>
        <p:nvSpPr>
          <p:cNvPr id="17417" name="TextBox 8"/>
          <p:cNvSpPr txBox="1">
            <a:spLocks noChangeArrowheads="1"/>
          </p:cNvSpPr>
          <p:nvPr/>
        </p:nvSpPr>
        <p:spPr bwMode="auto">
          <a:xfrm>
            <a:off x="1460500" y="4635501"/>
            <a:ext cx="326243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最后，可以运行下面命令查看结果：</a:t>
            </a:r>
            <a:endParaRPr lang="zh-CN" altLang="en-US" sz="1500" b="0">
              <a:solidFill>
                <a:srgbClr val="000000"/>
              </a:solidFill>
            </a:endParaRPr>
          </a:p>
        </p:txBody>
      </p:sp>
      <p:sp>
        <p:nvSpPr>
          <p:cNvPr id="17418" name="TextBox 9"/>
          <p:cNvSpPr txBox="1">
            <a:spLocks noChangeArrowheads="1"/>
          </p:cNvSpPr>
          <p:nvPr/>
        </p:nvSpPr>
        <p:spPr bwMode="auto">
          <a:xfrm>
            <a:off x="1524000" y="5016501"/>
            <a:ext cx="3429000" cy="3231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./bin/hadoop fs -cat output/*</a:t>
            </a:r>
            <a:endParaRPr lang="zh-CN" altLang="en-US" sz="1500" b="0">
              <a:solidFill>
                <a:srgbClr val="FFFFFF"/>
              </a:solidFill>
            </a:endParaRPr>
          </a:p>
        </p:txBody>
      </p:sp>
    </p:spTree>
    <p:extLst>
      <p:ext uri="{BB962C8B-B14F-4D97-AF65-F5344CB8AC3E}">
        <p14:creationId xmlns:p14="http://schemas.microsoft.com/office/powerpoint/2010/main" val="516388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sp>
        <p:nvSpPr>
          <p:cNvPr id="18435" name="TextBox 2"/>
          <p:cNvSpPr txBox="1">
            <a:spLocks noChangeArrowheads="1"/>
          </p:cNvSpPr>
          <p:nvPr/>
        </p:nvSpPr>
        <p:spPr bwMode="auto">
          <a:xfrm>
            <a:off x="1524000" y="1079501"/>
            <a:ext cx="22252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a:solidFill>
                  <a:srgbClr val="000000"/>
                </a:solidFill>
              </a:rPr>
              <a:t>1. </a:t>
            </a:r>
            <a:r>
              <a:rPr lang="zh-CN" altLang="zh-CN" sz="1500">
                <a:solidFill>
                  <a:srgbClr val="000000"/>
                </a:solidFill>
              </a:rPr>
              <a:t>在</a:t>
            </a:r>
            <a:r>
              <a:rPr lang="en-US" altLang="zh-CN" sz="1500">
                <a:solidFill>
                  <a:srgbClr val="000000"/>
                </a:solidFill>
              </a:rPr>
              <a:t>Eclipse</a:t>
            </a:r>
            <a:r>
              <a:rPr lang="zh-CN" altLang="zh-CN" sz="1500">
                <a:solidFill>
                  <a:srgbClr val="000000"/>
                </a:solidFill>
              </a:rPr>
              <a:t>中创建项目</a:t>
            </a:r>
            <a:endParaRPr lang="zh-CN" altLang="en-US" sz="1500" b="0">
              <a:solidFill>
                <a:srgbClr val="000000"/>
              </a:solidFill>
            </a:endParaRPr>
          </a:p>
        </p:txBody>
      </p:sp>
      <p:pic>
        <p:nvPicPr>
          <p:cNvPr id="18436" name="图片 3" descr="C:\Users\Administrator\AppData\Roaming\Tencent\Users\70004972\QQ\WinTemp\RichOle\$Z])2HN7]~L7GM61Z19[Q{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0" y="1651000"/>
            <a:ext cx="5663407"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2143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19459"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143000"/>
            <a:ext cx="5880365"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156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2048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079500"/>
            <a:ext cx="5131594"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471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sp>
        <p:nvSpPr>
          <p:cNvPr id="21507" name="矩形 2"/>
          <p:cNvSpPr>
            <a:spLocks noChangeArrowheads="1"/>
          </p:cNvSpPr>
          <p:nvPr/>
        </p:nvSpPr>
        <p:spPr bwMode="auto">
          <a:xfrm>
            <a:off x="1460501" y="952501"/>
            <a:ext cx="29001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a:solidFill>
                  <a:srgbClr val="000000"/>
                </a:solidFill>
              </a:rPr>
              <a:t>2. </a:t>
            </a:r>
            <a:r>
              <a:rPr lang="zh-CN" altLang="zh-CN" sz="1500">
                <a:solidFill>
                  <a:srgbClr val="000000"/>
                </a:solidFill>
              </a:rPr>
              <a:t>为项目添加需要用到的</a:t>
            </a:r>
            <a:r>
              <a:rPr lang="en-US" altLang="zh-CN" sz="1500">
                <a:solidFill>
                  <a:srgbClr val="000000"/>
                </a:solidFill>
              </a:rPr>
              <a:t>JAR</a:t>
            </a:r>
            <a:r>
              <a:rPr lang="zh-CN" altLang="zh-CN" sz="1500">
                <a:solidFill>
                  <a:srgbClr val="000000"/>
                </a:solidFill>
              </a:rPr>
              <a:t>包</a:t>
            </a:r>
            <a:endParaRPr lang="zh-CN" altLang="en-US" sz="1500" b="0">
              <a:solidFill>
                <a:srgbClr val="000000"/>
              </a:solidFill>
            </a:endParaRPr>
          </a:p>
        </p:txBody>
      </p:sp>
      <p:pic>
        <p:nvPicPr>
          <p:cNvPr id="2150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0" y="1333500"/>
            <a:ext cx="4881563"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9008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22531"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079500"/>
            <a:ext cx="6435990"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760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23555"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0" y="1016000"/>
            <a:ext cx="6167438"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69928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24579"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1016000"/>
            <a:ext cx="6298407"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57638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2560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79500"/>
            <a:ext cx="6328833"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9046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2"/>
          <p:cNvSpPr>
            <a:spLocks noGrp="1" noChangeArrowheads="1"/>
          </p:cNvSpPr>
          <p:nvPr>
            <p:ph type="title" idx="10"/>
          </p:nvPr>
        </p:nvSpPr>
        <p:spPr/>
        <p:txBody>
          <a:bodyPr/>
          <a:lstStyle/>
          <a:p>
            <a:r>
              <a:rPr lang="en-US" altLang="zh-CN" dirty="0" smtClean="0"/>
              <a:t>7.1.1	</a:t>
            </a:r>
            <a:r>
              <a:rPr lang="zh-CN" altLang="en-US" dirty="0" smtClean="0"/>
              <a:t>分布式并行编程</a:t>
            </a:r>
          </a:p>
        </p:txBody>
      </p:sp>
      <p:sp>
        <p:nvSpPr>
          <p:cNvPr id="11267" name="矩形 3"/>
          <p:cNvSpPr>
            <a:spLocks noChangeArrowheads="1"/>
          </p:cNvSpPr>
          <p:nvPr/>
        </p:nvSpPr>
        <p:spPr bwMode="auto">
          <a:xfrm>
            <a:off x="539552" y="1631542"/>
            <a:ext cx="77768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en-US" sz="2000" b="0" dirty="0">
                <a:solidFill>
                  <a:srgbClr val="000000"/>
                </a:solidFill>
              </a:rPr>
              <a:t>问题：在</a:t>
            </a:r>
            <a:r>
              <a:rPr lang="en-US" altLang="zh-CN" sz="2000" b="0" dirty="0" err="1">
                <a:solidFill>
                  <a:srgbClr val="000000"/>
                </a:solidFill>
              </a:rPr>
              <a:t>MapReduce</a:t>
            </a:r>
            <a:r>
              <a:rPr lang="zh-CN" altLang="en-US" sz="2000" b="0" dirty="0">
                <a:solidFill>
                  <a:srgbClr val="000000"/>
                </a:solidFill>
              </a:rPr>
              <a:t>出现之前，已经有像</a:t>
            </a:r>
            <a:r>
              <a:rPr lang="en-US" altLang="zh-CN" sz="2000" b="0" dirty="0">
                <a:solidFill>
                  <a:srgbClr val="000000"/>
                </a:solidFill>
              </a:rPr>
              <a:t>MPI</a:t>
            </a:r>
            <a:r>
              <a:rPr lang="zh-CN" altLang="en-US" sz="2000" b="0" dirty="0">
                <a:solidFill>
                  <a:srgbClr val="000000"/>
                </a:solidFill>
              </a:rPr>
              <a:t>这样非常成熟的并行计算框架了，那么为什么</a:t>
            </a:r>
            <a:r>
              <a:rPr lang="en-US" altLang="zh-CN" sz="2000" b="0" dirty="0">
                <a:solidFill>
                  <a:srgbClr val="000000"/>
                </a:solidFill>
              </a:rPr>
              <a:t>Google</a:t>
            </a:r>
            <a:r>
              <a:rPr lang="zh-CN" altLang="en-US" sz="2000" b="0" dirty="0">
                <a:solidFill>
                  <a:srgbClr val="000000"/>
                </a:solidFill>
              </a:rPr>
              <a:t>还需要</a:t>
            </a:r>
            <a:r>
              <a:rPr lang="en-US" altLang="zh-CN" sz="2000" b="0" dirty="0" err="1">
                <a:solidFill>
                  <a:srgbClr val="000000"/>
                </a:solidFill>
              </a:rPr>
              <a:t>MapReduce</a:t>
            </a:r>
            <a:r>
              <a:rPr lang="zh-CN" altLang="en-US" sz="2000" b="0" dirty="0">
                <a:solidFill>
                  <a:srgbClr val="000000"/>
                </a:solidFill>
              </a:rPr>
              <a:t>？</a:t>
            </a:r>
            <a:r>
              <a:rPr lang="en-US" altLang="zh-CN" sz="2000" b="0" dirty="0" err="1">
                <a:solidFill>
                  <a:srgbClr val="000000"/>
                </a:solidFill>
              </a:rPr>
              <a:t>MapReduce</a:t>
            </a:r>
            <a:r>
              <a:rPr lang="zh-CN" altLang="en-US" sz="2000" b="0" dirty="0">
                <a:solidFill>
                  <a:srgbClr val="000000"/>
                </a:solidFill>
              </a:rPr>
              <a:t>相较于传统的并行计算框架有什么优势？</a:t>
            </a:r>
          </a:p>
        </p:txBody>
      </p:sp>
      <p:graphicFrame>
        <p:nvGraphicFramePr>
          <p:cNvPr id="5" name="表格 4"/>
          <p:cNvGraphicFramePr>
            <a:graphicFrameLocks noGrp="1"/>
          </p:cNvGraphicFramePr>
          <p:nvPr>
            <p:extLst>
              <p:ext uri="{D42A27DB-BD31-4B8C-83A1-F6EECF244321}">
                <p14:modId xmlns:p14="http://schemas.microsoft.com/office/powerpoint/2010/main" val="2062726754"/>
              </p:ext>
            </p:extLst>
          </p:nvPr>
        </p:nvGraphicFramePr>
        <p:xfrm>
          <a:off x="755576" y="2857500"/>
          <a:ext cx="7416824" cy="2520279"/>
        </p:xfrm>
        <a:graphic>
          <a:graphicData uri="http://schemas.openxmlformats.org/drawingml/2006/table">
            <a:tbl>
              <a:tblPr firstRow="1" bandRow="1">
                <a:tableStyleId>{5C22544A-7EE6-4342-B048-85BDC9FD1C3A}</a:tableStyleId>
              </a:tblPr>
              <a:tblGrid>
                <a:gridCol w="1890563">
                  <a:extLst>
                    <a:ext uri="{9D8B030D-6E8A-4147-A177-3AD203B41FA5}">
                      <a16:colId xmlns:a16="http://schemas.microsoft.com/office/drawing/2014/main" val="20000"/>
                    </a:ext>
                  </a:extLst>
                </a:gridCol>
                <a:gridCol w="3053986">
                  <a:extLst>
                    <a:ext uri="{9D8B030D-6E8A-4147-A177-3AD203B41FA5}">
                      <a16:colId xmlns:a16="http://schemas.microsoft.com/office/drawing/2014/main" val="20001"/>
                    </a:ext>
                  </a:extLst>
                </a:gridCol>
                <a:gridCol w="2472275">
                  <a:extLst>
                    <a:ext uri="{9D8B030D-6E8A-4147-A177-3AD203B41FA5}">
                      <a16:colId xmlns:a16="http://schemas.microsoft.com/office/drawing/2014/main" val="20002"/>
                    </a:ext>
                  </a:extLst>
                </a:gridCol>
              </a:tblGrid>
              <a:tr h="351108">
                <a:tc>
                  <a:txBody>
                    <a:bodyPr/>
                    <a:lstStyle/>
                    <a:p>
                      <a:endParaRPr lang="zh-CN" altLang="en-US" sz="1500" dirty="0"/>
                    </a:p>
                  </a:txBody>
                  <a:tcPr marL="76200" marR="76200" marT="38104" marB="38104"/>
                </a:tc>
                <a:tc>
                  <a:txBody>
                    <a:bodyPr/>
                    <a:lstStyle/>
                    <a:p>
                      <a:pPr algn="ctr"/>
                      <a:r>
                        <a:rPr lang="zh-CN" altLang="en-US" sz="1500" dirty="0" smtClean="0">
                          <a:solidFill>
                            <a:schemeClr val="tx1"/>
                          </a:solidFill>
                        </a:rPr>
                        <a:t>传统并行计算框架</a:t>
                      </a:r>
                      <a:endParaRPr lang="zh-CN" altLang="en-US" sz="1500" dirty="0">
                        <a:solidFill>
                          <a:schemeClr val="tx1"/>
                        </a:solidFill>
                      </a:endParaRPr>
                    </a:p>
                  </a:txBody>
                  <a:tcPr marL="76200" marR="76200" marT="38104" marB="38104"/>
                </a:tc>
                <a:tc>
                  <a:txBody>
                    <a:bodyPr/>
                    <a:lstStyle/>
                    <a:p>
                      <a:pPr algn="ctr"/>
                      <a:r>
                        <a:rPr lang="en-US" altLang="zh-CN" sz="1500" dirty="0" err="1" smtClean="0">
                          <a:solidFill>
                            <a:schemeClr val="tx1"/>
                          </a:solidFill>
                        </a:rPr>
                        <a:t>MapReduce</a:t>
                      </a:r>
                      <a:endParaRPr lang="zh-CN" altLang="en-US" sz="1500" dirty="0">
                        <a:solidFill>
                          <a:schemeClr val="tx1"/>
                        </a:solidFill>
                      </a:endParaRPr>
                    </a:p>
                  </a:txBody>
                  <a:tcPr marL="76200" marR="76200" marT="38104" marB="38104"/>
                </a:tc>
                <a:extLst>
                  <a:ext uri="{0D108BD9-81ED-4DB2-BD59-A6C34878D82A}">
                    <a16:rowId xmlns:a16="http://schemas.microsoft.com/office/drawing/2014/main" val="10000"/>
                  </a:ext>
                </a:extLst>
              </a:tr>
              <a:tr h="606021">
                <a:tc>
                  <a:txBody>
                    <a:bodyPr/>
                    <a:lstStyle/>
                    <a:p>
                      <a:r>
                        <a:rPr lang="zh-CN" altLang="en-US" sz="1500" dirty="0" smtClean="0"/>
                        <a:t>集群架构</a:t>
                      </a:r>
                      <a:r>
                        <a:rPr lang="en-US" altLang="zh-CN" sz="1500" dirty="0" smtClean="0"/>
                        <a:t>/</a:t>
                      </a:r>
                      <a:r>
                        <a:rPr lang="zh-CN" altLang="en-US" sz="1500" dirty="0" smtClean="0"/>
                        <a:t>容错性</a:t>
                      </a:r>
                      <a:endParaRPr lang="zh-CN" altLang="en-US" sz="1500" dirty="0"/>
                    </a:p>
                  </a:txBody>
                  <a:tcPr marL="76200" marR="76200" marT="38104" marB="38104"/>
                </a:tc>
                <a:tc>
                  <a:txBody>
                    <a:bodyPr/>
                    <a:lstStyle/>
                    <a:p>
                      <a:r>
                        <a:rPr lang="zh-CN" altLang="en-US" sz="1500" dirty="0" smtClean="0"/>
                        <a:t>共享式</a:t>
                      </a:r>
                      <a:r>
                        <a:rPr lang="en-US" altLang="zh-CN" sz="1500" dirty="0" smtClean="0"/>
                        <a:t>(</a:t>
                      </a:r>
                      <a:r>
                        <a:rPr lang="zh-CN" altLang="en-US" sz="1500" dirty="0" smtClean="0"/>
                        <a:t>共享内存</a:t>
                      </a:r>
                      <a:r>
                        <a:rPr lang="en-US" altLang="zh-CN" sz="1500" dirty="0" smtClean="0"/>
                        <a:t>/</a:t>
                      </a:r>
                      <a:r>
                        <a:rPr lang="zh-CN" altLang="en-US" sz="1500" dirty="0" smtClean="0"/>
                        <a:t>共享存储</a:t>
                      </a:r>
                      <a:r>
                        <a:rPr lang="en-US" altLang="zh-CN" sz="1500" dirty="0" smtClean="0"/>
                        <a:t>)</a:t>
                      </a:r>
                      <a:r>
                        <a:rPr lang="zh-CN" altLang="en-US" sz="1500" dirty="0" smtClean="0"/>
                        <a:t>，容错性差</a:t>
                      </a:r>
                      <a:endParaRPr lang="zh-CN" altLang="en-US" sz="1500" dirty="0"/>
                    </a:p>
                  </a:txBody>
                  <a:tcPr marL="76200" marR="76200" marT="38104" marB="38104"/>
                </a:tc>
                <a:tc>
                  <a:txBody>
                    <a:bodyPr/>
                    <a:lstStyle/>
                    <a:p>
                      <a:r>
                        <a:rPr lang="zh-CN" altLang="en-US" sz="1500" dirty="0" smtClean="0"/>
                        <a:t>非共享式，容错性好</a:t>
                      </a:r>
                      <a:endParaRPr lang="zh-CN" altLang="en-US" sz="1500" dirty="0"/>
                    </a:p>
                  </a:txBody>
                  <a:tcPr marL="76200" marR="76200" marT="38104" marB="38104"/>
                </a:tc>
                <a:extLst>
                  <a:ext uri="{0D108BD9-81ED-4DB2-BD59-A6C34878D82A}">
                    <a16:rowId xmlns:a16="http://schemas.microsoft.com/office/drawing/2014/main" val="10001"/>
                  </a:ext>
                </a:extLst>
              </a:tr>
              <a:tr h="606021">
                <a:tc>
                  <a:txBody>
                    <a:bodyPr/>
                    <a:lstStyle/>
                    <a:p>
                      <a:r>
                        <a:rPr lang="zh-CN" altLang="en-US" sz="1500" dirty="0" smtClean="0"/>
                        <a:t>硬件</a:t>
                      </a:r>
                      <a:r>
                        <a:rPr lang="en-US" altLang="zh-CN" sz="1500" dirty="0" smtClean="0"/>
                        <a:t>/</a:t>
                      </a:r>
                      <a:r>
                        <a:rPr lang="zh-CN" altLang="en-US" sz="1500" dirty="0" smtClean="0"/>
                        <a:t>价格</a:t>
                      </a:r>
                      <a:r>
                        <a:rPr lang="en-US" altLang="zh-CN" sz="1500" dirty="0" smtClean="0"/>
                        <a:t>/</a:t>
                      </a:r>
                      <a:r>
                        <a:rPr lang="zh-CN" altLang="en-US" sz="1500" dirty="0" smtClean="0"/>
                        <a:t>扩展性</a:t>
                      </a:r>
                      <a:endParaRPr lang="zh-CN" altLang="en-US" sz="1500" dirty="0"/>
                    </a:p>
                  </a:txBody>
                  <a:tcPr marL="76200" marR="76200" marT="38104" marB="38104"/>
                </a:tc>
                <a:tc>
                  <a:txBody>
                    <a:bodyPr/>
                    <a:lstStyle/>
                    <a:p>
                      <a:r>
                        <a:rPr lang="zh-CN" altLang="en-US" sz="1500" dirty="0" smtClean="0"/>
                        <a:t>刀片服务器、高速网、</a:t>
                      </a:r>
                      <a:r>
                        <a:rPr lang="en-US" altLang="zh-CN" sz="1500" dirty="0" smtClean="0"/>
                        <a:t>SAN</a:t>
                      </a:r>
                      <a:r>
                        <a:rPr lang="zh-CN" altLang="en-US" sz="1500" dirty="0" smtClean="0"/>
                        <a:t>，</a:t>
                      </a:r>
                      <a:r>
                        <a:rPr lang="zh-CN" altLang="en-US" sz="1500" dirty="0" smtClean="0">
                          <a:solidFill>
                            <a:srgbClr val="FF0000"/>
                          </a:solidFill>
                        </a:rPr>
                        <a:t>价格贵</a:t>
                      </a:r>
                      <a:r>
                        <a:rPr lang="zh-CN" altLang="en-US" sz="1500" dirty="0" smtClean="0"/>
                        <a:t>，扩展性差</a:t>
                      </a:r>
                      <a:endParaRPr lang="zh-CN" altLang="en-US" sz="1500" dirty="0"/>
                    </a:p>
                  </a:txBody>
                  <a:tcPr marL="76200" marR="76200" marT="38104" marB="38104"/>
                </a:tc>
                <a:tc>
                  <a:txBody>
                    <a:bodyPr/>
                    <a:lstStyle/>
                    <a:p>
                      <a:r>
                        <a:rPr lang="zh-CN" altLang="en-US" sz="1500" dirty="0" smtClean="0"/>
                        <a:t>普通</a:t>
                      </a:r>
                      <a:r>
                        <a:rPr lang="en-US" altLang="zh-CN" sz="1500" dirty="0" smtClean="0">
                          <a:solidFill>
                            <a:srgbClr val="FF0000"/>
                          </a:solidFill>
                        </a:rPr>
                        <a:t>PC</a:t>
                      </a:r>
                      <a:r>
                        <a:rPr lang="zh-CN" altLang="en-US" sz="1500" dirty="0" smtClean="0">
                          <a:solidFill>
                            <a:srgbClr val="FF0000"/>
                          </a:solidFill>
                        </a:rPr>
                        <a:t>机，便宜</a:t>
                      </a:r>
                      <a:r>
                        <a:rPr lang="zh-CN" altLang="en-US" sz="1500" dirty="0" smtClean="0"/>
                        <a:t>，扩展性好</a:t>
                      </a:r>
                      <a:endParaRPr lang="zh-CN" altLang="en-US" sz="1500" dirty="0"/>
                    </a:p>
                  </a:txBody>
                  <a:tcPr marL="76200" marR="76200" marT="38104" marB="38104"/>
                </a:tc>
                <a:extLst>
                  <a:ext uri="{0D108BD9-81ED-4DB2-BD59-A6C34878D82A}">
                    <a16:rowId xmlns:a16="http://schemas.microsoft.com/office/drawing/2014/main" val="10002"/>
                  </a:ext>
                </a:extLst>
              </a:tr>
              <a:tr h="351108">
                <a:tc>
                  <a:txBody>
                    <a:bodyPr/>
                    <a:lstStyle/>
                    <a:p>
                      <a:r>
                        <a:rPr lang="zh-CN" altLang="en-US" sz="1500" dirty="0" smtClean="0"/>
                        <a:t>编程</a:t>
                      </a:r>
                      <a:r>
                        <a:rPr lang="en-US" altLang="zh-CN" sz="1500" dirty="0" smtClean="0"/>
                        <a:t>/</a:t>
                      </a:r>
                      <a:r>
                        <a:rPr lang="zh-CN" altLang="en-US" sz="1500" dirty="0" smtClean="0"/>
                        <a:t>学习难度</a:t>
                      </a:r>
                      <a:endParaRPr lang="zh-CN" altLang="en-US" sz="1500" dirty="0"/>
                    </a:p>
                  </a:txBody>
                  <a:tcPr marL="76200" marR="76200" marT="38104" marB="38104"/>
                </a:tc>
                <a:tc>
                  <a:txBody>
                    <a:bodyPr/>
                    <a:lstStyle/>
                    <a:p>
                      <a:r>
                        <a:rPr lang="en-US" altLang="zh-CN" sz="1500" dirty="0" smtClean="0"/>
                        <a:t>what-how</a:t>
                      </a:r>
                      <a:r>
                        <a:rPr lang="zh-CN" altLang="en-US" sz="1500" dirty="0" smtClean="0"/>
                        <a:t>，</a:t>
                      </a:r>
                      <a:r>
                        <a:rPr lang="zh-CN" altLang="en-US" sz="1500" dirty="0" smtClean="0">
                          <a:solidFill>
                            <a:srgbClr val="FF0000"/>
                          </a:solidFill>
                        </a:rPr>
                        <a:t>难</a:t>
                      </a:r>
                      <a:endParaRPr lang="zh-CN" altLang="en-US" sz="1500" dirty="0">
                        <a:solidFill>
                          <a:srgbClr val="FF0000"/>
                        </a:solidFill>
                      </a:endParaRPr>
                    </a:p>
                  </a:txBody>
                  <a:tcPr marL="76200" marR="76200" marT="38104" marB="38104"/>
                </a:tc>
                <a:tc>
                  <a:txBody>
                    <a:bodyPr/>
                    <a:lstStyle/>
                    <a:p>
                      <a:r>
                        <a:rPr lang="en-US" altLang="zh-CN" sz="1500" dirty="0" smtClean="0"/>
                        <a:t>what</a:t>
                      </a:r>
                      <a:r>
                        <a:rPr lang="zh-CN" altLang="en-US" sz="1500" dirty="0" smtClean="0"/>
                        <a:t>，简单</a:t>
                      </a:r>
                      <a:endParaRPr lang="zh-CN" altLang="en-US" sz="1500" dirty="0"/>
                    </a:p>
                  </a:txBody>
                  <a:tcPr marL="76200" marR="76200" marT="38104" marB="38104"/>
                </a:tc>
                <a:extLst>
                  <a:ext uri="{0D108BD9-81ED-4DB2-BD59-A6C34878D82A}">
                    <a16:rowId xmlns:a16="http://schemas.microsoft.com/office/drawing/2014/main" val="10003"/>
                  </a:ext>
                </a:extLst>
              </a:tr>
              <a:tr h="606021">
                <a:tc>
                  <a:txBody>
                    <a:bodyPr/>
                    <a:lstStyle/>
                    <a:p>
                      <a:r>
                        <a:rPr lang="zh-CN" altLang="en-US" sz="1500" dirty="0" smtClean="0"/>
                        <a:t>适用场景</a:t>
                      </a:r>
                      <a:endParaRPr lang="zh-CN" altLang="en-US" sz="1500" dirty="0"/>
                    </a:p>
                  </a:txBody>
                  <a:tcPr marL="76200" marR="76200" marT="38104" marB="38104"/>
                </a:tc>
                <a:tc>
                  <a:txBody>
                    <a:bodyPr/>
                    <a:lstStyle/>
                    <a:p>
                      <a:r>
                        <a:rPr lang="zh-CN" altLang="en-US" sz="1500" dirty="0" smtClean="0">
                          <a:solidFill>
                            <a:srgbClr val="FF0000"/>
                          </a:solidFill>
                        </a:rPr>
                        <a:t>实时</a:t>
                      </a:r>
                      <a:r>
                        <a:rPr lang="zh-CN" altLang="en-US" sz="1500" dirty="0" smtClean="0"/>
                        <a:t>、细粒度计算、计算密集型</a:t>
                      </a:r>
                      <a:endParaRPr lang="zh-CN" altLang="en-US" sz="1500" dirty="0"/>
                    </a:p>
                  </a:txBody>
                  <a:tcPr marL="76200" marR="76200" marT="38104" marB="38104"/>
                </a:tc>
                <a:tc>
                  <a:txBody>
                    <a:bodyPr/>
                    <a:lstStyle/>
                    <a:p>
                      <a:r>
                        <a:rPr lang="zh-CN" altLang="en-US" sz="1500" dirty="0" smtClean="0"/>
                        <a:t>批处理、</a:t>
                      </a:r>
                      <a:r>
                        <a:rPr lang="zh-CN" altLang="en-US" sz="1500" dirty="0" smtClean="0">
                          <a:solidFill>
                            <a:srgbClr val="FF0000"/>
                          </a:solidFill>
                        </a:rPr>
                        <a:t>非实时</a:t>
                      </a:r>
                      <a:r>
                        <a:rPr lang="zh-CN" altLang="en-US" sz="1500" dirty="0" smtClean="0"/>
                        <a:t>、数据密集型</a:t>
                      </a:r>
                      <a:endParaRPr lang="zh-CN" altLang="en-US" sz="1500" dirty="0"/>
                    </a:p>
                  </a:txBody>
                  <a:tcPr marL="76200" marR="76200" marT="38104" marB="38104"/>
                </a:tc>
                <a:extLst>
                  <a:ext uri="{0D108BD9-81ED-4DB2-BD59-A6C34878D82A}">
                    <a16:rowId xmlns:a16="http://schemas.microsoft.com/office/drawing/2014/main" val="10004"/>
                  </a:ext>
                </a:extLst>
              </a:tr>
            </a:tbl>
          </a:graphicData>
        </a:graphic>
      </p:graphicFrame>
      <p:sp>
        <p:nvSpPr>
          <p:cNvPr id="6" name="矩形 5"/>
          <p:cNvSpPr/>
          <p:nvPr/>
        </p:nvSpPr>
        <p:spPr>
          <a:xfrm>
            <a:off x="539552" y="923656"/>
            <a:ext cx="8140824" cy="707886"/>
          </a:xfrm>
          <a:prstGeom prst="rect">
            <a:avLst/>
          </a:prstGeom>
        </p:spPr>
        <p:txBody>
          <a:bodyPr wrap="square">
            <a:spAutoFit/>
          </a:bodyPr>
          <a:lstStyle/>
          <a:p>
            <a:r>
              <a:rPr lang="zh-CN" altLang="en-US" sz="2000" dirty="0">
                <a:latin typeface="Arial" panose="020B0604020202020204" pitchFamily="34" charset="0"/>
              </a:rPr>
              <a:t>谷歌公司最先提出了分布式并行编程模型</a:t>
            </a:r>
            <a:r>
              <a:rPr lang="en-US" altLang="zh-CN" sz="2000" dirty="0" err="1">
                <a:latin typeface="Arial" panose="020B0604020202020204" pitchFamily="34" charset="0"/>
              </a:rPr>
              <a:t>MapReduce</a:t>
            </a:r>
            <a:r>
              <a:rPr lang="zh-CN" altLang="en-US" sz="2000" dirty="0">
                <a:latin typeface="Arial" panose="020B0604020202020204" pitchFamily="34" charset="0"/>
              </a:rPr>
              <a:t>，</a:t>
            </a:r>
            <a:r>
              <a:rPr lang="en-US" altLang="zh-CN" sz="2000" dirty="0">
                <a:latin typeface="Arial" panose="020B0604020202020204" pitchFamily="34" charset="0"/>
              </a:rPr>
              <a:t>Hadoop </a:t>
            </a:r>
            <a:r>
              <a:rPr lang="en-US" altLang="zh-CN" sz="2000" dirty="0" err="1">
                <a:latin typeface="Arial" panose="020B0604020202020204" pitchFamily="34" charset="0"/>
              </a:rPr>
              <a:t>MapReduce</a:t>
            </a:r>
            <a:r>
              <a:rPr lang="zh-CN" altLang="en-US" sz="2000" dirty="0">
                <a:latin typeface="Arial" panose="020B0604020202020204" pitchFamily="34" charset="0"/>
              </a:rPr>
              <a:t>是它的开源实现，后者比前者使用门槛低很多  </a:t>
            </a:r>
          </a:p>
        </p:txBody>
      </p:sp>
    </p:spTree>
    <p:extLst>
      <p:ext uri="{BB962C8B-B14F-4D97-AF65-F5344CB8AC3E}">
        <p14:creationId xmlns:p14="http://schemas.microsoft.com/office/powerpoint/2010/main" val="1224973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sp>
        <p:nvSpPr>
          <p:cNvPr id="26627" name="矩形 2"/>
          <p:cNvSpPr>
            <a:spLocks noChangeArrowheads="1"/>
          </p:cNvSpPr>
          <p:nvPr/>
        </p:nvSpPr>
        <p:spPr bwMode="auto">
          <a:xfrm>
            <a:off x="1397000" y="952501"/>
            <a:ext cx="198163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a:solidFill>
                  <a:srgbClr val="000000"/>
                </a:solidFill>
              </a:rPr>
              <a:t>3. </a:t>
            </a:r>
            <a:r>
              <a:rPr lang="zh-CN" altLang="zh-CN" sz="1500">
                <a:solidFill>
                  <a:srgbClr val="000000"/>
                </a:solidFill>
              </a:rPr>
              <a:t>编写</a:t>
            </a:r>
            <a:r>
              <a:rPr lang="en-US" altLang="zh-CN" sz="1500">
                <a:solidFill>
                  <a:srgbClr val="000000"/>
                </a:solidFill>
              </a:rPr>
              <a:t>Java</a:t>
            </a:r>
            <a:r>
              <a:rPr lang="zh-CN" altLang="zh-CN" sz="1500">
                <a:solidFill>
                  <a:srgbClr val="000000"/>
                </a:solidFill>
              </a:rPr>
              <a:t>应用程序</a:t>
            </a:r>
            <a:endParaRPr lang="zh-CN" altLang="en-US" sz="1500" b="0">
              <a:solidFill>
                <a:srgbClr val="000000"/>
              </a:solidFill>
            </a:endParaRPr>
          </a:p>
        </p:txBody>
      </p:sp>
      <p:pic>
        <p:nvPicPr>
          <p:cNvPr id="2662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0" y="1524000"/>
            <a:ext cx="4074583"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008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27651" name="图片 2" descr="C:\Users\Administrator\AppData\Roaming\Tencent\Users\70004972\QQ\WinTemp\RichOle\33Y0XIMFQC3QSHFR8{GP34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0" y="1016000"/>
            <a:ext cx="544380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511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28675"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06500"/>
            <a:ext cx="6311636"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817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sp>
        <p:nvSpPr>
          <p:cNvPr id="29699" name="矩形 2"/>
          <p:cNvSpPr>
            <a:spLocks noChangeArrowheads="1"/>
          </p:cNvSpPr>
          <p:nvPr/>
        </p:nvSpPr>
        <p:spPr bwMode="auto">
          <a:xfrm>
            <a:off x="1524000" y="952501"/>
            <a:ext cx="15520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a:solidFill>
                  <a:srgbClr val="000000"/>
                </a:solidFill>
              </a:rPr>
              <a:t>4. </a:t>
            </a:r>
            <a:r>
              <a:rPr lang="zh-CN" altLang="zh-CN" sz="1500">
                <a:solidFill>
                  <a:srgbClr val="000000"/>
                </a:solidFill>
              </a:rPr>
              <a:t>编译打包程序</a:t>
            </a:r>
            <a:endParaRPr lang="zh-CN" altLang="en-US" sz="1500" b="0">
              <a:solidFill>
                <a:srgbClr val="000000"/>
              </a:solidFill>
            </a:endParaRPr>
          </a:p>
        </p:txBody>
      </p:sp>
      <p:pic>
        <p:nvPicPr>
          <p:cNvPr id="2970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1524000"/>
            <a:ext cx="6234907"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032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30723" name="图片 2" descr="C:\Users\Administrator\AppData\Roaming\Tencent\Users\70004972\QQ\WinTemp\RichOle\VGOH3CJ]0AFXC$I)873]3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00" y="1206501"/>
            <a:ext cx="3175000" cy="401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864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31747"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1905000"/>
            <a:ext cx="70167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7510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smtClean="0"/>
              <a:t>7.3.2 </a:t>
            </a:r>
            <a:r>
              <a:rPr lang="zh-CN" altLang="zh-CN" smtClean="0"/>
              <a:t>使用</a:t>
            </a:r>
            <a:r>
              <a:rPr lang="en-US" altLang="zh-CN" smtClean="0"/>
              <a:t>Eclipse</a:t>
            </a:r>
            <a:r>
              <a:rPr lang="zh-CN" altLang="zh-CN" smtClean="0"/>
              <a:t>编译运行词频统计程序</a:t>
            </a:r>
            <a:endParaRPr lang="zh-CN" altLang="en-US" smtClean="0"/>
          </a:p>
        </p:txBody>
      </p:sp>
      <p:pic>
        <p:nvPicPr>
          <p:cNvPr id="32771" name="图片 2" descr="C:\Users\Administrator\AppData\Roaming\Tencent\Users\70004972\QQ\WinTemp\RichOle\$V7F~@]{4KEDZD[)B6{]24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079500"/>
            <a:ext cx="635661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3555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zh-CN" dirty="0" smtClean="0"/>
              <a:t>使用</a:t>
            </a:r>
            <a:r>
              <a:rPr lang="en-US" altLang="zh-CN" dirty="0" smtClean="0"/>
              <a:t>Eclipse</a:t>
            </a:r>
            <a:r>
              <a:rPr lang="zh-CN" altLang="zh-CN" dirty="0" smtClean="0"/>
              <a:t>编译运行词频统计程序</a:t>
            </a:r>
            <a:endParaRPr lang="zh-CN" altLang="en-US" dirty="0" smtClean="0"/>
          </a:p>
        </p:txBody>
      </p:sp>
      <p:pic>
        <p:nvPicPr>
          <p:cNvPr id="33795" name="图片 2" descr="C:\Users\Administrator\AppData\Roaming\Tencent\Users\70004972\QQ\WinTemp\RichOle\3E2B0AU~{OF]CBB[D{UZPW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016000"/>
            <a:ext cx="5564188"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65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smtClean="0"/>
              <a:t>7.3.2 </a:t>
            </a:r>
            <a:r>
              <a:rPr lang="zh-CN" altLang="zh-CN" smtClean="0"/>
              <a:t>使用</a:t>
            </a:r>
            <a:r>
              <a:rPr lang="en-US" altLang="zh-CN" smtClean="0"/>
              <a:t>Eclipse</a:t>
            </a:r>
            <a:r>
              <a:rPr lang="zh-CN" altLang="zh-CN" smtClean="0"/>
              <a:t>编译运行词频统计程序</a:t>
            </a:r>
            <a:endParaRPr lang="zh-CN" altLang="en-US" smtClean="0"/>
          </a:p>
        </p:txBody>
      </p:sp>
      <p:pic>
        <p:nvPicPr>
          <p:cNvPr id="34819"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016000"/>
            <a:ext cx="5881688"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6539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smtClean="0"/>
              <a:t>7.3.2 </a:t>
            </a:r>
            <a:r>
              <a:rPr lang="zh-CN" altLang="zh-CN" smtClean="0"/>
              <a:t>使用</a:t>
            </a:r>
            <a:r>
              <a:rPr lang="en-US" altLang="zh-CN" smtClean="0"/>
              <a:t>Eclipse</a:t>
            </a:r>
            <a:r>
              <a:rPr lang="zh-CN" altLang="zh-CN" smtClean="0"/>
              <a:t>编译运行词频统计程序</a:t>
            </a:r>
            <a:endParaRPr lang="zh-CN" altLang="en-US" smtClean="0"/>
          </a:p>
        </p:txBody>
      </p:sp>
      <p:pic>
        <p:nvPicPr>
          <p:cNvPr id="3584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33500"/>
            <a:ext cx="6107907"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4137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810263"/>
            <a:ext cx="7920880" cy="2605842"/>
          </a:xfrm>
          <a:prstGeom prst="rect">
            <a:avLst/>
          </a:prstGeom>
          <a:noFill/>
        </p:spPr>
        <p:txBody>
          <a:bodyPr wrap="square">
            <a:spAutoFit/>
          </a:bodyPr>
          <a:lstStyle/>
          <a:p>
            <a:pPr indent="457200" algn="just" eaLnBrk="1">
              <a:lnSpc>
                <a:spcPts val="2800"/>
              </a:lnSpc>
              <a:defRPr/>
            </a:pPr>
            <a:r>
              <a:rPr lang="en-US" altLang="zh-CN" sz="1800" dirty="0">
                <a:solidFill>
                  <a:srgbClr val="1369B2"/>
                </a:solidFill>
                <a:latin typeface="微软雅黑" pitchFamily="34" charset="-122"/>
                <a:ea typeface="微软雅黑" pitchFamily="34" charset="-122"/>
              </a:rPr>
              <a:t>MapReduce</a:t>
            </a:r>
            <a:r>
              <a:rPr lang="zh-CN" altLang="en-US" sz="1800" dirty="0">
                <a:latin typeface="微软雅黑" pitchFamily="34" charset="-122"/>
                <a:ea typeface="微软雅黑" pitchFamily="34" charset="-122"/>
              </a:rPr>
              <a:t>作为一种</a:t>
            </a:r>
            <a:r>
              <a:rPr lang="zh-CN" altLang="en-US" sz="1800" dirty="0">
                <a:solidFill>
                  <a:srgbClr val="1369B2"/>
                </a:solidFill>
                <a:latin typeface="微软雅黑" pitchFamily="34" charset="-122"/>
                <a:ea typeface="微软雅黑" pitchFamily="34" charset="-122"/>
              </a:rPr>
              <a:t>分布式计算模型，</a:t>
            </a:r>
            <a:r>
              <a:rPr lang="zh-CN" altLang="en-US" sz="1800" dirty="0">
                <a:latin typeface="微软雅黑" pitchFamily="34" charset="-122"/>
                <a:ea typeface="微软雅黑" pitchFamily="34" charset="-122"/>
              </a:rPr>
              <a:t>它主要用于</a:t>
            </a:r>
            <a:r>
              <a:rPr lang="zh-CN" altLang="en-US" sz="1800" dirty="0">
                <a:solidFill>
                  <a:srgbClr val="1369B2"/>
                </a:solidFill>
                <a:latin typeface="微软雅黑" pitchFamily="34" charset="-122"/>
                <a:ea typeface="微软雅黑" pitchFamily="34" charset="-122"/>
              </a:rPr>
              <a:t>解决</a:t>
            </a:r>
            <a:r>
              <a:rPr lang="zh-CN" altLang="en-US" sz="1800" dirty="0">
                <a:latin typeface="微软雅黑" pitchFamily="34" charset="-122"/>
                <a:ea typeface="微软雅黑" pitchFamily="34" charset="-122"/>
              </a:rPr>
              <a:t>海量数据的</a:t>
            </a:r>
            <a:r>
              <a:rPr lang="zh-CN" altLang="en-US" sz="1800" dirty="0">
                <a:solidFill>
                  <a:srgbClr val="1369B2"/>
                </a:solidFill>
                <a:latin typeface="微软雅黑" pitchFamily="34" charset="-122"/>
                <a:ea typeface="微软雅黑" pitchFamily="34" charset="-122"/>
              </a:rPr>
              <a:t>计算问题</a:t>
            </a:r>
            <a:r>
              <a:rPr lang="zh-CN" altLang="en-US" sz="1800" dirty="0" smtClean="0">
                <a:solidFill>
                  <a:srgbClr val="1369B2"/>
                </a:solidFill>
                <a:latin typeface="微软雅黑" pitchFamily="34" charset="-122"/>
                <a:ea typeface="微软雅黑" pitchFamily="34" charset="-122"/>
              </a:rPr>
              <a:t>。</a:t>
            </a:r>
            <a:r>
              <a:rPr lang="en-US" altLang="zh-CN" sz="1800" dirty="0">
                <a:solidFill>
                  <a:srgbClr val="1369B2"/>
                </a:solidFill>
                <a:latin typeface="微软雅黑" pitchFamily="34" charset="-122"/>
                <a:ea typeface="微软雅黑" pitchFamily="34" charset="-122"/>
              </a:rPr>
              <a:t> </a:t>
            </a:r>
            <a:r>
              <a:rPr lang="zh-CN" altLang="en-US" sz="1800" dirty="0" smtClean="0">
                <a:solidFill>
                  <a:srgbClr val="1369B2"/>
                </a:solidFill>
                <a:latin typeface="微软雅黑" pitchFamily="34" charset="-122"/>
                <a:ea typeface="微软雅黑" pitchFamily="34" charset="-122"/>
              </a:rPr>
              <a:t>核心</a:t>
            </a:r>
            <a:r>
              <a:rPr lang="zh-CN" altLang="en-US" sz="1800" dirty="0">
                <a:solidFill>
                  <a:srgbClr val="1369B2"/>
                </a:solidFill>
                <a:latin typeface="微软雅黑" pitchFamily="34" charset="-122"/>
                <a:ea typeface="微软雅黑" pitchFamily="34" charset="-122"/>
              </a:rPr>
              <a:t>思想</a:t>
            </a:r>
            <a:r>
              <a:rPr lang="zh-CN" altLang="en-US" sz="1800" dirty="0">
                <a:latin typeface="微软雅黑" pitchFamily="34" charset="-122"/>
                <a:ea typeface="微软雅黑" pitchFamily="34" charset="-122"/>
              </a:rPr>
              <a:t>是</a:t>
            </a:r>
            <a:r>
              <a:rPr lang="zh-CN" altLang="en-US" sz="1800" dirty="0" smtClean="0">
                <a:latin typeface="微软雅黑" pitchFamily="34" charset="-122"/>
                <a:ea typeface="微软雅黑" pitchFamily="34" charset="-122"/>
              </a:rPr>
              <a:t>“</a:t>
            </a:r>
            <a:r>
              <a:rPr lang="zh-CN" altLang="en-US" sz="1800" dirty="0" smtClean="0">
                <a:solidFill>
                  <a:srgbClr val="1369B2"/>
                </a:solidFill>
                <a:latin typeface="微软雅黑" pitchFamily="34" charset="-122"/>
                <a:ea typeface="微软雅黑" pitchFamily="34" charset="-122"/>
              </a:rPr>
              <a:t>分而治之</a:t>
            </a:r>
            <a:r>
              <a:rPr lang="zh-CN" altLang="en-US" sz="1800" dirty="0" smtClean="0">
                <a:latin typeface="微软雅黑" pitchFamily="34" charset="-122"/>
                <a:ea typeface="微软雅黑" pitchFamily="34" charset="-122"/>
              </a:rPr>
              <a:t>”</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 把</a:t>
            </a:r>
            <a:r>
              <a:rPr lang="zh-CN" altLang="en-US" sz="1800" dirty="0">
                <a:latin typeface="微软雅黑" pitchFamily="34" charset="-122"/>
                <a:ea typeface="微软雅黑" pitchFamily="34" charset="-122"/>
              </a:rPr>
              <a:t>一个复杂的问题，按照一定的“分解”方法分为等价的规模较小的若干部分，然后逐个解决，分别找出各部分的结果，把各部分的结果组成整个问题的结果，这种思想来源于日常生活与工作时的经验，同样也完全适合技术领域。使用</a:t>
            </a:r>
            <a:r>
              <a:rPr lang="en-US" altLang="zh-CN" sz="1800" dirty="0">
                <a:latin typeface="微软雅黑" pitchFamily="34" charset="-122"/>
                <a:ea typeface="微软雅黑" pitchFamily="34" charset="-122"/>
              </a:rPr>
              <a:t>MapReduce</a:t>
            </a:r>
            <a:r>
              <a:rPr lang="zh-CN" altLang="en-US" sz="1800" dirty="0">
                <a:latin typeface="微软雅黑" pitchFamily="34" charset="-122"/>
                <a:ea typeface="微软雅黑" pitchFamily="34" charset="-122"/>
              </a:rPr>
              <a:t>操作海量数据时，每个</a:t>
            </a:r>
            <a:r>
              <a:rPr lang="en-US" altLang="zh-CN" sz="1800" dirty="0">
                <a:latin typeface="微软雅黑" pitchFamily="34" charset="-122"/>
                <a:ea typeface="微软雅黑" pitchFamily="34" charset="-122"/>
              </a:rPr>
              <a:t>MapReduce</a:t>
            </a:r>
            <a:r>
              <a:rPr lang="zh-CN" altLang="en-US" sz="1800" dirty="0">
                <a:latin typeface="微软雅黑" pitchFamily="34" charset="-122"/>
                <a:ea typeface="微软雅黑" pitchFamily="34" charset="-122"/>
              </a:rPr>
              <a:t>程序被初始化为一个工作任务，每个工作任务可以分为</a:t>
            </a:r>
            <a:r>
              <a:rPr lang="en-US" altLang="zh-CN" sz="2000" dirty="0">
                <a:solidFill>
                  <a:srgbClr val="1369B2"/>
                </a:solidFill>
                <a:latin typeface="微软雅黑" pitchFamily="34" charset="-122"/>
                <a:ea typeface="微软雅黑" pitchFamily="34" charset="-122"/>
              </a:rPr>
              <a:t>Map</a:t>
            </a:r>
            <a:r>
              <a:rPr lang="zh-CN" altLang="en-US" sz="2000" dirty="0">
                <a:latin typeface="微软雅黑" pitchFamily="34" charset="-122"/>
                <a:ea typeface="微软雅黑" pitchFamily="34" charset="-122"/>
              </a:rPr>
              <a:t>和</a:t>
            </a:r>
            <a:r>
              <a:rPr lang="en-US" altLang="zh-CN" sz="2000" dirty="0">
                <a:solidFill>
                  <a:srgbClr val="1369B2"/>
                </a:solidFill>
                <a:latin typeface="微软雅黑" pitchFamily="34" charset="-122"/>
                <a:ea typeface="微软雅黑" pitchFamily="34" charset="-122"/>
              </a:rPr>
              <a:t>Reduce</a:t>
            </a:r>
            <a:r>
              <a:rPr lang="zh-CN" altLang="en-US" sz="2000" dirty="0">
                <a:latin typeface="微软雅黑" pitchFamily="34" charset="-122"/>
                <a:ea typeface="微软雅黑" pitchFamily="34" charset="-122"/>
              </a:rPr>
              <a:t>两个阶段</a:t>
            </a:r>
            <a:r>
              <a:rPr lang="zh-CN" altLang="en-US" dirty="0">
                <a:latin typeface="微软雅黑" pitchFamily="34" charset="-122"/>
                <a:ea typeface="微软雅黑" pitchFamily="34" charset="-122"/>
              </a:rPr>
              <a:t>。</a:t>
            </a:r>
          </a:p>
        </p:txBody>
      </p:sp>
      <p:sp>
        <p:nvSpPr>
          <p:cNvPr id="9" name="TextBox 7"/>
          <p:cNvSpPr txBox="1"/>
          <p:nvPr/>
        </p:nvSpPr>
        <p:spPr>
          <a:xfrm>
            <a:off x="5004048" y="4363102"/>
            <a:ext cx="2868689" cy="1052596"/>
          </a:xfrm>
          <a:prstGeom prst="rect">
            <a:avLst/>
          </a:prstGeom>
          <a:noFill/>
        </p:spPr>
        <p:txBody>
          <a:bodyPr wrap="square">
            <a:spAutoFit/>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indent="457200" algn="just">
              <a:lnSpc>
                <a:spcPct val="130000"/>
              </a:lnSpc>
              <a:defRPr/>
            </a:pPr>
            <a:r>
              <a:rPr lang="zh-CN" altLang="zh-CN" sz="1600" dirty="0">
                <a:latin typeface="微软雅黑" pitchFamily="34" charset="-122"/>
                <a:ea typeface="微软雅黑" pitchFamily="34" charset="-122"/>
              </a:rPr>
              <a:t>负责将任务合并，即把</a:t>
            </a:r>
            <a:r>
              <a:rPr lang="en-US" altLang="zh-CN" sz="1600" dirty="0">
                <a:latin typeface="微软雅黑" pitchFamily="34" charset="-122"/>
                <a:ea typeface="微软雅黑" pitchFamily="34" charset="-122"/>
              </a:rPr>
              <a:t>Map</a:t>
            </a:r>
            <a:r>
              <a:rPr lang="zh-CN" altLang="zh-CN" sz="1600" dirty="0">
                <a:latin typeface="微软雅黑" pitchFamily="34" charset="-122"/>
                <a:ea typeface="微软雅黑" pitchFamily="34" charset="-122"/>
              </a:rPr>
              <a:t>阶段的结果进行全局</a:t>
            </a:r>
            <a:r>
              <a:rPr lang="zh-CN" altLang="zh-CN" sz="1600" dirty="0" smtClean="0">
                <a:latin typeface="微软雅黑" pitchFamily="34" charset="-122"/>
                <a:ea typeface="微软雅黑" pitchFamily="34" charset="-122"/>
              </a:rPr>
              <a:t>汇总</a:t>
            </a:r>
            <a:r>
              <a:rPr lang="zh-CN" altLang="en-US" sz="1600" dirty="0" smtClean="0">
                <a:latin typeface="微软雅黑" pitchFamily="34" charset="-122"/>
                <a:ea typeface="微软雅黑" pitchFamily="34" charset="-122"/>
                <a:sym typeface="+mn-lt"/>
              </a:rPr>
              <a:t>。</a:t>
            </a:r>
            <a:endParaRPr lang="en-US" altLang="zh-CN" sz="1600" dirty="0">
              <a:latin typeface="微软雅黑" pitchFamily="34" charset="-122"/>
              <a:ea typeface="微软雅黑" pitchFamily="34" charset="-122"/>
              <a:sym typeface="+mn-lt"/>
            </a:endParaRPr>
          </a:p>
        </p:txBody>
      </p:sp>
      <p:grpSp>
        <p:nvGrpSpPr>
          <p:cNvPr id="3" name="组合 14"/>
          <p:cNvGrpSpPr>
            <a:grpSpLocks/>
          </p:cNvGrpSpPr>
          <p:nvPr/>
        </p:nvGrpSpPr>
        <p:grpSpPr bwMode="auto">
          <a:xfrm>
            <a:off x="6156176" y="3203603"/>
            <a:ext cx="1012825" cy="1131093"/>
            <a:chOff x="5073645" y="1252853"/>
            <a:chExt cx="1012825" cy="1357676"/>
          </a:xfrm>
        </p:grpSpPr>
        <p:sp>
          <p:nvSpPr>
            <p:cNvPr id="16" name="椭圆​​ 2"/>
            <p:cNvSpPr/>
            <p:nvPr/>
          </p:nvSpPr>
          <p:spPr>
            <a:xfrm>
              <a:off x="5073645" y="1252853"/>
              <a:ext cx="1012825" cy="1275104"/>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0070C0">
                <a:alpha val="80000"/>
              </a:srgbClr>
            </a:solidFill>
            <a:ln>
              <a:noFill/>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kern="0">
                <a:solidFill>
                  <a:srgbClr val="000000"/>
                </a:solidFill>
                <a:latin typeface="+mn-lt"/>
                <a:ea typeface="+mn-ea"/>
                <a:cs typeface="+mn-ea"/>
                <a:sym typeface="+mn-lt"/>
              </a:endParaRPr>
            </a:p>
          </p:txBody>
        </p:sp>
        <p:sp>
          <p:nvSpPr>
            <p:cNvPr id="17" name="椭圆​​ 10"/>
            <p:cNvSpPr/>
            <p:nvPr/>
          </p:nvSpPr>
          <p:spPr>
            <a:xfrm>
              <a:off x="5217790" y="2515685"/>
              <a:ext cx="720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fontAlgn="auto">
                <a:spcBef>
                  <a:spcPts val="0"/>
                </a:spcBef>
                <a:spcAft>
                  <a:spcPts val="0"/>
                </a:spcAft>
                <a:defRPr/>
              </a:pPr>
              <a:endParaRPr lang="zh-CN" altLang="en-US" kern="0">
                <a:solidFill>
                  <a:prstClr val="white"/>
                </a:solidFill>
                <a:latin typeface="+mn-lt"/>
                <a:ea typeface="+mn-ea"/>
                <a:cs typeface="+mn-ea"/>
                <a:sym typeface="+mn-lt"/>
              </a:endParaRPr>
            </a:p>
          </p:txBody>
        </p:sp>
        <p:sp>
          <p:nvSpPr>
            <p:cNvPr id="18" name="矩形​​ 18"/>
            <p:cNvSpPr>
              <a:spLocks noChangeArrowheads="1"/>
            </p:cNvSpPr>
            <p:nvPr/>
          </p:nvSpPr>
          <p:spPr bwMode="auto">
            <a:xfrm>
              <a:off x="5107820" y="1464047"/>
              <a:ext cx="942887" cy="701918"/>
            </a:xfrm>
            <a:prstGeom prst="rect">
              <a:avLst/>
            </a:prstGeom>
            <a:noFill/>
            <a:ln>
              <a:noFill/>
            </a:ln>
          </p:spPr>
          <p:txBody>
            <a:bodyPr wrap="none">
              <a:spAutoFit/>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r>
                <a:rPr lang="en-US" altLang="zh-CN" sz="1600" b="1" kern="0" dirty="0">
                  <a:solidFill>
                    <a:schemeClr val="bg1"/>
                  </a:solidFill>
                  <a:latin typeface="+mn-lt"/>
                  <a:ea typeface="+mn-ea"/>
                  <a:cs typeface="+mn-ea"/>
                  <a:sym typeface="+mn-lt"/>
                </a:rPr>
                <a:t>Reduce</a:t>
              </a:r>
            </a:p>
            <a:p>
              <a:pPr algn="ctr">
                <a:defRPr/>
              </a:pPr>
              <a:r>
                <a:rPr lang="zh-CN" altLang="en-US" sz="1600" b="1" kern="0" dirty="0">
                  <a:solidFill>
                    <a:schemeClr val="bg1"/>
                  </a:solidFill>
                  <a:latin typeface="+mn-lt"/>
                  <a:ea typeface="+mn-ea"/>
                  <a:cs typeface="+mn-ea"/>
                  <a:sym typeface="+mn-lt"/>
                </a:rPr>
                <a:t>阶段</a:t>
              </a:r>
            </a:p>
          </p:txBody>
        </p:sp>
      </p:grpSp>
      <p:sp>
        <p:nvSpPr>
          <p:cNvPr id="19" name="TextBox 7"/>
          <p:cNvSpPr txBox="1"/>
          <p:nvPr/>
        </p:nvSpPr>
        <p:spPr>
          <a:xfrm>
            <a:off x="957050" y="4256902"/>
            <a:ext cx="3443648" cy="1372683"/>
          </a:xfrm>
          <a:prstGeom prst="rect">
            <a:avLst/>
          </a:prstGeom>
          <a:noFill/>
        </p:spPr>
        <p:txBody>
          <a:bodyPr wrap="square">
            <a:spAutoFit/>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indent="457200" algn="just">
              <a:lnSpc>
                <a:spcPct val="130000"/>
              </a:lnSpc>
              <a:defRPr/>
            </a:pPr>
            <a:r>
              <a:rPr lang="zh-CN" altLang="zh-CN" sz="1600" dirty="0">
                <a:latin typeface="微软雅黑" pitchFamily="34" charset="-122"/>
                <a:ea typeface="微软雅黑" pitchFamily="34" charset="-122"/>
              </a:rPr>
              <a:t>负责将任务分解，即把复杂的任务分解成若干个“简单的任务”来并行处理，但前提是这些任务没有必然的依赖关系，可以单独执行任务</a:t>
            </a:r>
            <a:r>
              <a:rPr lang="zh-CN" altLang="en-US" sz="1600" dirty="0">
                <a:latin typeface="微软雅黑" pitchFamily="34" charset="-122"/>
                <a:ea typeface="微软雅黑" pitchFamily="34" charset="-122"/>
              </a:rPr>
              <a:t>。</a:t>
            </a:r>
            <a:endParaRPr lang="en-US" altLang="zh-CN" sz="1600" dirty="0">
              <a:solidFill>
                <a:prstClr val="black">
                  <a:lumMod val="75000"/>
                  <a:lumOff val="25000"/>
                </a:prstClr>
              </a:solidFill>
              <a:latin typeface="微软雅黑" pitchFamily="34" charset="-122"/>
              <a:ea typeface="微软雅黑" pitchFamily="34" charset="-122"/>
              <a:cs typeface="+mn-ea"/>
              <a:sym typeface="+mn-lt"/>
            </a:endParaRPr>
          </a:p>
        </p:txBody>
      </p:sp>
      <p:grpSp>
        <p:nvGrpSpPr>
          <p:cNvPr id="4" name="组合 19"/>
          <p:cNvGrpSpPr>
            <a:grpSpLocks/>
          </p:cNvGrpSpPr>
          <p:nvPr/>
        </p:nvGrpSpPr>
        <p:grpSpPr bwMode="auto">
          <a:xfrm>
            <a:off x="2650551" y="3289548"/>
            <a:ext cx="1012825" cy="1131093"/>
            <a:chOff x="5073645" y="1252853"/>
            <a:chExt cx="1012825" cy="1357676"/>
          </a:xfrm>
        </p:grpSpPr>
        <p:sp>
          <p:nvSpPr>
            <p:cNvPr id="21" name="椭圆​​ 2"/>
            <p:cNvSpPr/>
            <p:nvPr/>
          </p:nvSpPr>
          <p:spPr>
            <a:xfrm>
              <a:off x="5073645" y="1252853"/>
              <a:ext cx="1012825" cy="1275104"/>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0070C0">
                <a:alpha val="80000"/>
              </a:srgbClr>
            </a:solidFill>
            <a:ln>
              <a:noFill/>
            </a:ln>
          </p:spPr>
          <p:txBody>
            <a:bodyPr wrap="none"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endParaRPr lang="zh-CN" altLang="en-US" kern="0">
                <a:solidFill>
                  <a:srgbClr val="000000"/>
                </a:solidFill>
                <a:latin typeface="+mn-lt"/>
                <a:ea typeface="+mn-ea"/>
                <a:cs typeface="+mn-ea"/>
                <a:sym typeface="+mn-lt"/>
              </a:endParaRPr>
            </a:p>
          </p:txBody>
        </p:sp>
        <p:sp>
          <p:nvSpPr>
            <p:cNvPr id="22" name="椭圆​​ 10"/>
            <p:cNvSpPr/>
            <p:nvPr/>
          </p:nvSpPr>
          <p:spPr>
            <a:xfrm>
              <a:off x="5217790" y="2515685"/>
              <a:ext cx="720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fontAlgn="auto">
                <a:spcBef>
                  <a:spcPts val="0"/>
                </a:spcBef>
                <a:spcAft>
                  <a:spcPts val="0"/>
                </a:spcAft>
                <a:defRPr/>
              </a:pPr>
              <a:endParaRPr lang="zh-CN" altLang="en-US" kern="0">
                <a:solidFill>
                  <a:prstClr val="white"/>
                </a:solidFill>
                <a:latin typeface="+mn-lt"/>
                <a:ea typeface="+mn-ea"/>
                <a:cs typeface="+mn-ea"/>
                <a:sym typeface="+mn-lt"/>
              </a:endParaRPr>
            </a:p>
          </p:txBody>
        </p:sp>
        <p:sp>
          <p:nvSpPr>
            <p:cNvPr id="23" name="矩形​​ 18"/>
            <p:cNvSpPr>
              <a:spLocks noChangeArrowheads="1"/>
            </p:cNvSpPr>
            <p:nvPr/>
          </p:nvSpPr>
          <p:spPr bwMode="auto">
            <a:xfrm>
              <a:off x="5253693" y="1464047"/>
              <a:ext cx="651140" cy="701918"/>
            </a:xfrm>
            <a:prstGeom prst="rect">
              <a:avLst/>
            </a:prstGeom>
            <a:noFill/>
            <a:ln>
              <a:noFill/>
            </a:ln>
          </p:spPr>
          <p:txBody>
            <a:bodyPr wrap="none">
              <a:spAutoFit/>
            </a:bodyPr>
            <a:lstStyle>
              <a:defPPr>
                <a:defRPr lang="en-US"/>
              </a:defPPr>
              <a:lvl1pPr algn="l" rtl="0" fontAlgn="base">
                <a:spcBef>
                  <a:spcPct val="0"/>
                </a:spcBef>
                <a:spcAft>
                  <a:spcPct val="0"/>
                </a:spcAft>
                <a:defRPr kern="1200">
                  <a:solidFill>
                    <a:schemeClr val="tx1"/>
                  </a:solidFill>
                  <a:latin typeface="Amelia BT"/>
                  <a:ea typeface="宋体" pitchFamily="2" charset="-122"/>
                  <a:cs typeface="+mn-cs"/>
                </a:defRPr>
              </a:lvl1pPr>
              <a:lvl2pPr marL="361950" indent="95250" algn="l" rtl="0" fontAlgn="base">
                <a:spcBef>
                  <a:spcPct val="0"/>
                </a:spcBef>
                <a:spcAft>
                  <a:spcPct val="0"/>
                </a:spcAft>
                <a:defRPr kern="1200">
                  <a:solidFill>
                    <a:schemeClr val="tx1"/>
                  </a:solidFill>
                  <a:latin typeface="Amelia BT"/>
                  <a:ea typeface="宋体" pitchFamily="2" charset="-122"/>
                  <a:cs typeface="+mn-cs"/>
                </a:defRPr>
              </a:lvl2pPr>
              <a:lvl3pPr marL="725488" indent="188913" algn="l" rtl="0" fontAlgn="base">
                <a:spcBef>
                  <a:spcPct val="0"/>
                </a:spcBef>
                <a:spcAft>
                  <a:spcPct val="0"/>
                </a:spcAft>
                <a:defRPr kern="1200">
                  <a:solidFill>
                    <a:schemeClr val="tx1"/>
                  </a:solidFill>
                  <a:latin typeface="Amelia BT"/>
                  <a:ea typeface="宋体" pitchFamily="2" charset="-122"/>
                  <a:cs typeface="+mn-cs"/>
                </a:defRPr>
              </a:lvl3pPr>
              <a:lvl4pPr marL="1087438" indent="284163" algn="l" rtl="0" fontAlgn="base">
                <a:spcBef>
                  <a:spcPct val="0"/>
                </a:spcBef>
                <a:spcAft>
                  <a:spcPct val="0"/>
                </a:spcAft>
                <a:defRPr kern="1200">
                  <a:solidFill>
                    <a:schemeClr val="tx1"/>
                  </a:solidFill>
                  <a:latin typeface="Amelia BT"/>
                  <a:ea typeface="宋体" pitchFamily="2" charset="-122"/>
                  <a:cs typeface="+mn-cs"/>
                </a:defRPr>
              </a:lvl4pPr>
              <a:lvl5pPr marL="1450975" indent="377825" algn="l" rtl="0" fontAlgn="base">
                <a:spcBef>
                  <a:spcPct val="0"/>
                </a:spcBef>
                <a:spcAft>
                  <a:spcPct val="0"/>
                </a:spcAft>
                <a:defRPr kern="1200">
                  <a:solidFill>
                    <a:schemeClr val="tx1"/>
                  </a:solidFill>
                  <a:latin typeface="Amelia BT"/>
                  <a:ea typeface="宋体" pitchFamily="2" charset="-122"/>
                  <a:cs typeface="+mn-cs"/>
                </a:defRPr>
              </a:lvl5pPr>
              <a:lvl6pPr marL="2286000" algn="l" defTabSz="914400" rtl="0" eaLnBrk="1" latinLnBrk="0" hangingPunct="1">
                <a:defRPr kern="1200">
                  <a:solidFill>
                    <a:schemeClr val="tx1"/>
                  </a:solidFill>
                  <a:latin typeface="Amelia BT"/>
                  <a:ea typeface="宋体" pitchFamily="2" charset="-122"/>
                  <a:cs typeface="+mn-cs"/>
                </a:defRPr>
              </a:lvl6pPr>
              <a:lvl7pPr marL="2743200" algn="l" defTabSz="914400" rtl="0" eaLnBrk="1" latinLnBrk="0" hangingPunct="1">
                <a:defRPr kern="1200">
                  <a:solidFill>
                    <a:schemeClr val="tx1"/>
                  </a:solidFill>
                  <a:latin typeface="Amelia BT"/>
                  <a:ea typeface="宋体" pitchFamily="2" charset="-122"/>
                  <a:cs typeface="+mn-cs"/>
                </a:defRPr>
              </a:lvl7pPr>
              <a:lvl8pPr marL="3200400" algn="l" defTabSz="914400" rtl="0" eaLnBrk="1" latinLnBrk="0" hangingPunct="1">
                <a:defRPr kern="1200">
                  <a:solidFill>
                    <a:schemeClr val="tx1"/>
                  </a:solidFill>
                  <a:latin typeface="Amelia BT"/>
                  <a:ea typeface="宋体" pitchFamily="2" charset="-122"/>
                  <a:cs typeface="+mn-cs"/>
                </a:defRPr>
              </a:lvl8pPr>
              <a:lvl9pPr marL="3657600" algn="l" defTabSz="914400" rtl="0" eaLnBrk="1" latinLnBrk="0" hangingPunct="1">
                <a:defRPr kern="1200">
                  <a:solidFill>
                    <a:schemeClr val="tx1"/>
                  </a:solidFill>
                  <a:latin typeface="Amelia BT"/>
                  <a:ea typeface="宋体" pitchFamily="2" charset="-122"/>
                  <a:cs typeface="+mn-cs"/>
                </a:defRPr>
              </a:lvl9pPr>
            </a:lstStyle>
            <a:p>
              <a:pPr algn="ctr">
                <a:defRPr/>
              </a:pPr>
              <a:r>
                <a:rPr lang="en-US" altLang="zh-CN" sz="1600" b="1" kern="0" dirty="0">
                  <a:solidFill>
                    <a:schemeClr val="bg1"/>
                  </a:solidFill>
                  <a:latin typeface="+mn-lt"/>
                  <a:ea typeface="+mn-ea"/>
                  <a:cs typeface="+mn-ea"/>
                  <a:sym typeface="+mn-lt"/>
                </a:rPr>
                <a:t>Map</a:t>
              </a:r>
            </a:p>
            <a:p>
              <a:pPr algn="ctr">
                <a:defRPr/>
              </a:pPr>
              <a:r>
                <a:rPr lang="zh-CN" altLang="en-US" sz="1600" b="1" kern="0" dirty="0">
                  <a:solidFill>
                    <a:schemeClr val="bg1"/>
                  </a:solidFill>
                  <a:latin typeface="+mn-lt"/>
                  <a:ea typeface="+mn-ea"/>
                  <a:cs typeface="+mn-ea"/>
                  <a:sym typeface="+mn-lt"/>
                </a:rPr>
                <a:t>阶段</a:t>
              </a:r>
            </a:p>
          </p:txBody>
        </p:sp>
      </p:grpSp>
      <p:sp>
        <p:nvSpPr>
          <p:cNvPr id="20" name="矩形 19"/>
          <p:cNvSpPr/>
          <p:nvPr/>
        </p:nvSpPr>
        <p:spPr bwMode="auto">
          <a:xfrm>
            <a:off x="0" y="1932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24"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1936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a:xfrm>
            <a:off x="1755776" y="321925"/>
            <a:ext cx="3576235" cy="461665"/>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MapReduce</a:t>
            </a:r>
            <a:r>
              <a:rPr lang="zh-CN" altLang="en-US" sz="2400" b="1" spc="200" dirty="0">
                <a:solidFill>
                  <a:srgbClr val="1369B2"/>
                </a:solidFill>
                <a:latin typeface="微软雅黑" pitchFamily="34" charset="-122"/>
                <a:ea typeface="微软雅黑" pitchFamily="34" charset="-122"/>
              </a:rPr>
              <a:t>核心思想</a:t>
            </a:r>
            <a:endParaRPr lang="en-US" altLang="zh-CN" sz="2400" b="1" spc="200" dirty="0">
              <a:solidFill>
                <a:srgbClr val="1369B2"/>
              </a:solidFill>
              <a:latin typeface="微软雅黑" pitchFamily="34" charset="-122"/>
              <a:ea typeface="微软雅黑" pitchFamily="34" charset="-122"/>
            </a:endParaRPr>
          </a:p>
        </p:txBody>
      </p:sp>
    </p:spTree>
    <p:extLst>
      <p:ext uri="{BB962C8B-B14F-4D97-AF65-F5344CB8AC3E}">
        <p14:creationId xmlns:p14="http://schemas.microsoft.com/office/powerpoint/2010/main" val="29325173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smtClean="0"/>
              <a:t>7.3.2 </a:t>
            </a:r>
            <a:r>
              <a:rPr lang="zh-CN" altLang="zh-CN" smtClean="0"/>
              <a:t>使用</a:t>
            </a:r>
            <a:r>
              <a:rPr lang="en-US" altLang="zh-CN" smtClean="0"/>
              <a:t>Eclipse</a:t>
            </a:r>
            <a:r>
              <a:rPr lang="zh-CN" altLang="zh-CN" smtClean="0"/>
              <a:t>编译运行词频统计程序</a:t>
            </a:r>
            <a:endParaRPr lang="zh-CN" altLang="en-US" smtClean="0"/>
          </a:p>
        </p:txBody>
      </p:sp>
      <p:pic>
        <p:nvPicPr>
          <p:cNvPr id="36867"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206500"/>
            <a:ext cx="6323542"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3"/>
          <p:cNvSpPr txBox="1">
            <a:spLocks noChangeArrowheads="1"/>
          </p:cNvSpPr>
          <p:nvPr/>
        </p:nvSpPr>
        <p:spPr bwMode="auto">
          <a:xfrm>
            <a:off x="1524000" y="3302000"/>
            <a:ext cx="6286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可以到</a:t>
            </a:r>
            <a:r>
              <a:rPr lang="en-US" altLang="zh-CN" sz="1500" b="0">
                <a:solidFill>
                  <a:srgbClr val="000000"/>
                </a:solidFill>
              </a:rPr>
              <a:t>Linux</a:t>
            </a:r>
            <a:r>
              <a:rPr lang="zh-CN" altLang="zh-CN" sz="1500" b="0">
                <a:solidFill>
                  <a:srgbClr val="000000"/>
                </a:solidFill>
              </a:rPr>
              <a:t>系统中查看一下生成的</a:t>
            </a:r>
            <a:r>
              <a:rPr lang="en-US" altLang="zh-CN" sz="1500" b="0">
                <a:solidFill>
                  <a:srgbClr val="000000"/>
                </a:solidFill>
              </a:rPr>
              <a:t>WordCount.jar</a:t>
            </a:r>
            <a:r>
              <a:rPr lang="zh-CN" altLang="zh-CN" sz="1500" b="0">
                <a:solidFill>
                  <a:srgbClr val="000000"/>
                </a:solidFill>
              </a:rPr>
              <a:t>文件，可以在</a:t>
            </a:r>
            <a:r>
              <a:rPr lang="en-US" altLang="zh-CN" sz="1500" b="0">
                <a:solidFill>
                  <a:srgbClr val="000000"/>
                </a:solidFill>
              </a:rPr>
              <a:t>Linux</a:t>
            </a:r>
            <a:r>
              <a:rPr lang="zh-CN" altLang="zh-CN" sz="1500" b="0">
                <a:solidFill>
                  <a:srgbClr val="000000"/>
                </a:solidFill>
              </a:rPr>
              <a:t>的终端中执行如下命令：</a:t>
            </a:r>
            <a:endParaRPr lang="zh-CN" altLang="en-US" sz="1500" b="0">
              <a:solidFill>
                <a:srgbClr val="000000"/>
              </a:solidFill>
            </a:endParaRPr>
          </a:p>
        </p:txBody>
      </p:sp>
      <p:sp>
        <p:nvSpPr>
          <p:cNvPr id="36869" name="TextBox 4"/>
          <p:cNvSpPr txBox="1">
            <a:spLocks noChangeArrowheads="1"/>
          </p:cNvSpPr>
          <p:nvPr/>
        </p:nvSpPr>
        <p:spPr bwMode="auto">
          <a:xfrm>
            <a:off x="1524000" y="4064000"/>
            <a:ext cx="4000500" cy="5539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cd /usr/local/hadoop/myapp</a:t>
            </a:r>
            <a:endParaRPr lang="zh-CN" altLang="zh-CN" sz="1500" b="0">
              <a:solidFill>
                <a:srgbClr val="FFFFFF"/>
              </a:solidFill>
            </a:endParaRPr>
          </a:p>
          <a:p>
            <a:pPr defTabSz="761970" eaLnBrk="1" hangingPunct="1"/>
            <a:r>
              <a:rPr lang="en-US" altLang="zh-CN" sz="1500" b="0">
                <a:solidFill>
                  <a:srgbClr val="FFFFFF"/>
                </a:solidFill>
              </a:rPr>
              <a:t>$ ls</a:t>
            </a:r>
            <a:endParaRPr lang="zh-CN" altLang="en-US" sz="1500" b="0">
              <a:solidFill>
                <a:srgbClr val="FFFFFF"/>
              </a:solidFill>
            </a:endParaRPr>
          </a:p>
        </p:txBody>
      </p:sp>
    </p:spTree>
    <p:extLst>
      <p:ext uri="{BB962C8B-B14F-4D97-AF65-F5344CB8AC3E}">
        <p14:creationId xmlns:p14="http://schemas.microsoft.com/office/powerpoint/2010/main" val="3540386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zh-CN" dirty="0" smtClean="0"/>
              <a:t>运行程序</a:t>
            </a:r>
            <a:endParaRPr lang="zh-CN" altLang="en-US" dirty="0" smtClean="0"/>
          </a:p>
        </p:txBody>
      </p:sp>
      <p:sp>
        <p:nvSpPr>
          <p:cNvPr id="37891" name="TextBox 2"/>
          <p:cNvSpPr txBox="1">
            <a:spLocks noChangeArrowheads="1"/>
          </p:cNvSpPr>
          <p:nvPr/>
        </p:nvSpPr>
        <p:spPr bwMode="auto">
          <a:xfrm>
            <a:off x="1460500" y="1143001"/>
            <a:ext cx="43236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在运行程序之前，需要启动</a:t>
            </a:r>
            <a:r>
              <a:rPr lang="en-US" altLang="zh-CN" sz="1500" b="0">
                <a:solidFill>
                  <a:srgbClr val="000000"/>
                </a:solidFill>
              </a:rPr>
              <a:t>Hadoop</a:t>
            </a:r>
            <a:r>
              <a:rPr lang="zh-CN" altLang="zh-CN" sz="1500" b="0">
                <a:solidFill>
                  <a:srgbClr val="000000"/>
                </a:solidFill>
              </a:rPr>
              <a:t>，命令如下：</a:t>
            </a:r>
            <a:endParaRPr lang="zh-CN" altLang="en-US" sz="1500" b="0">
              <a:solidFill>
                <a:srgbClr val="000000"/>
              </a:solidFill>
            </a:endParaRPr>
          </a:p>
        </p:txBody>
      </p:sp>
      <p:sp>
        <p:nvSpPr>
          <p:cNvPr id="37892" name="TextBox 3"/>
          <p:cNvSpPr txBox="1">
            <a:spLocks noChangeArrowheads="1"/>
          </p:cNvSpPr>
          <p:nvPr/>
        </p:nvSpPr>
        <p:spPr bwMode="auto">
          <a:xfrm>
            <a:off x="1524000" y="1651000"/>
            <a:ext cx="3873500" cy="5539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cd /usr/local/hadoop</a:t>
            </a:r>
            <a:endParaRPr lang="zh-CN" altLang="zh-CN" sz="1500" b="0">
              <a:solidFill>
                <a:srgbClr val="FFFFFF"/>
              </a:solidFill>
            </a:endParaRPr>
          </a:p>
          <a:p>
            <a:pPr defTabSz="761970" eaLnBrk="1" hangingPunct="1"/>
            <a:r>
              <a:rPr lang="en-US" altLang="zh-CN" sz="1500" b="0">
                <a:solidFill>
                  <a:srgbClr val="FFFFFF"/>
                </a:solidFill>
              </a:rPr>
              <a:t>$ ./sbin/start-dfs.sh</a:t>
            </a:r>
            <a:endParaRPr lang="zh-CN" altLang="en-US" sz="1500" b="0">
              <a:solidFill>
                <a:srgbClr val="FFFFFF"/>
              </a:solidFill>
            </a:endParaRPr>
          </a:p>
        </p:txBody>
      </p:sp>
      <p:sp>
        <p:nvSpPr>
          <p:cNvPr id="37893" name="TextBox 4"/>
          <p:cNvSpPr txBox="1">
            <a:spLocks noChangeArrowheads="1"/>
          </p:cNvSpPr>
          <p:nvPr/>
        </p:nvSpPr>
        <p:spPr bwMode="auto">
          <a:xfrm>
            <a:off x="1460500" y="2413000"/>
            <a:ext cx="6286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在启动</a:t>
            </a:r>
            <a:r>
              <a:rPr lang="en-US" altLang="zh-CN" sz="1500" b="0">
                <a:solidFill>
                  <a:srgbClr val="000000"/>
                </a:solidFill>
              </a:rPr>
              <a:t>Hadoop</a:t>
            </a:r>
            <a:r>
              <a:rPr lang="zh-CN" altLang="zh-CN" sz="1500" b="0">
                <a:solidFill>
                  <a:srgbClr val="000000"/>
                </a:solidFill>
              </a:rPr>
              <a:t>之后，需要首先删除</a:t>
            </a:r>
            <a:r>
              <a:rPr lang="en-US" altLang="zh-CN" sz="1500" b="0">
                <a:solidFill>
                  <a:srgbClr val="000000"/>
                </a:solidFill>
              </a:rPr>
              <a:t>HDFS</a:t>
            </a:r>
            <a:r>
              <a:rPr lang="zh-CN" altLang="zh-CN" sz="1500" b="0">
                <a:solidFill>
                  <a:srgbClr val="000000"/>
                </a:solidFill>
              </a:rPr>
              <a:t>中与当前</a:t>
            </a:r>
            <a:r>
              <a:rPr lang="en-US" altLang="zh-CN" sz="1500" b="0">
                <a:solidFill>
                  <a:srgbClr val="000000"/>
                </a:solidFill>
              </a:rPr>
              <a:t>Linux</a:t>
            </a:r>
            <a:r>
              <a:rPr lang="zh-CN" altLang="zh-CN" sz="1500" b="0">
                <a:solidFill>
                  <a:srgbClr val="000000"/>
                </a:solidFill>
              </a:rPr>
              <a:t>用户</a:t>
            </a:r>
            <a:r>
              <a:rPr lang="en-US" altLang="zh-CN" sz="1500" b="0">
                <a:solidFill>
                  <a:srgbClr val="000000"/>
                </a:solidFill>
              </a:rPr>
              <a:t>hadoop</a:t>
            </a:r>
            <a:r>
              <a:rPr lang="zh-CN" altLang="zh-CN" sz="1500" b="0">
                <a:solidFill>
                  <a:srgbClr val="000000"/>
                </a:solidFill>
              </a:rPr>
              <a:t>对应的</a:t>
            </a:r>
            <a:r>
              <a:rPr lang="en-US" altLang="zh-CN" sz="1500" b="0">
                <a:solidFill>
                  <a:srgbClr val="000000"/>
                </a:solidFill>
              </a:rPr>
              <a:t>input</a:t>
            </a:r>
            <a:r>
              <a:rPr lang="zh-CN" altLang="zh-CN" sz="1500" b="0">
                <a:solidFill>
                  <a:srgbClr val="000000"/>
                </a:solidFill>
              </a:rPr>
              <a:t>和</a:t>
            </a:r>
            <a:r>
              <a:rPr lang="en-US" altLang="zh-CN" sz="1500" b="0">
                <a:solidFill>
                  <a:srgbClr val="000000"/>
                </a:solidFill>
              </a:rPr>
              <a:t>output</a:t>
            </a:r>
            <a:r>
              <a:rPr lang="zh-CN" altLang="zh-CN" sz="1500" b="0">
                <a:solidFill>
                  <a:srgbClr val="000000"/>
                </a:solidFill>
              </a:rPr>
              <a:t>目录（即</a:t>
            </a:r>
            <a:r>
              <a:rPr lang="en-US" altLang="zh-CN" sz="1500" b="0">
                <a:solidFill>
                  <a:srgbClr val="000000"/>
                </a:solidFill>
              </a:rPr>
              <a:t>HDFS</a:t>
            </a:r>
            <a:r>
              <a:rPr lang="zh-CN" altLang="zh-CN" sz="1500" b="0">
                <a:solidFill>
                  <a:srgbClr val="000000"/>
                </a:solidFill>
              </a:rPr>
              <a:t>中的</a:t>
            </a:r>
            <a:r>
              <a:rPr lang="en-US" altLang="zh-CN" sz="1500" b="0">
                <a:solidFill>
                  <a:srgbClr val="000000"/>
                </a:solidFill>
              </a:rPr>
              <a:t>“/user/hadoop/input”</a:t>
            </a:r>
            <a:r>
              <a:rPr lang="zh-CN" altLang="zh-CN" sz="1500" b="0">
                <a:solidFill>
                  <a:srgbClr val="000000"/>
                </a:solidFill>
              </a:rPr>
              <a:t>和</a:t>
            </a:r>
            <a:r>
              <a:rPr lang="en-US" altLang="zh-CN" sz="1500" b="0">
                <a:solidFill>
                  <a:srgbClr val="000000"/>
                </a:solidFill>
              </a:rPr>
              <a:t>“/user/hadoop/output”</a:t>
            </a:r>
            <a:r>
              <a:rPr lang="zh-CN" altLang="zh-CN" sz="1500" b="0">
                <a:solidFill>
                  <a:srgbClr val="000000"/>
                </a:solidFill>
              </a:rPr>
              <a:t>目录），这样确保后面程序运行不会出现问题，具体命令如下：</a:t>
            </a:r>
            <a:endParaRPr lang="zh-CN" altLang="en-US" sz="1500" b="0">
              <a:solidFill>
                <a:srgbClr val="000000"/>
              </a:solidFill>
            </a:endParaRPr>
          </a:p>
        </p:txBody>
      </p:sp>
      <p:sp>
        <p:nvSpPr>
          <p:cNvPr id="37894" name="TextBox 5"/>
          <p:cNvSpPr txBox="1">
            <a:spLocks noChangeArrowheads="1"/>
          </p:cNvSpPr>
          <p:nvPr/>
        </p:nvSpPr>
        <p:spPr bwMode="auto">
          <a:xfrm>
            <a:off x="1587500" y="3619500"/>
            <a:ext cx="3873500" cy="78483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cd /usr/local/hadoop</a:t>
            </a:r>
            <a:endParaRPr lang="zh-CN" altLang="zh-CN" sz="1500" b="0">
              <a:solidFill>
                <a:srgbClr val="FFFFFF"/>
              </a:solidFill>
            </a:endParaRPr>
          </a:p>
          <a:p>
            <a:pPr defTabSz="761970" eaLnBrk="1" hangingPunct="1"/>
            <a:r>
              <a:rPr lang="en-US" altLang="zh-CN" sz="1500" b="0">
                <a:solidFill>
                  <a:srgbClr val="FFFFFF"/>
                </a:solidFill>
              </a:rPr>
              <a:t>$ ./bin/hdfs dfs -rm -r input</a:t>
            </a:r>
            <a:endParaRPr lang="zh-CN" altLang="zh-CN" sz="1500" b="0">
              <a:solidFill>
                <a:srgbClr val="FFFFFF"/>
              </a:solidFill>
            </a:endParaRPr>
          </a:p>
          <a:p>
            <a:pPr defTabSz="761970" eaLnBrk="1" hangingPunct="1"/>
            <a:r>
              <a:rPr lang="en-US" altLang="zh-CN" sz="1500" b="0">
                <a:solidFill>
                  <a:srgbClr val="FFFFFF"/>
                </a:solidFill>
              </a:rPr>
              <a:t>$ ./bin/hdfs dfs -rm -r output</a:t>
            </a:r>
            <a:endParaRPr lang="zh-CN" altLang="en-US" sz="1500" b="0">
              <a:solidFill>
                <a:srgbClr val="FFFFFF"/>
              </a:solidFill>
            </a:endParaRPr>
          </a:p>
        </p:txBody>
      </p:sp>
    </p:spTree>
    <p:extLst>
      <p:ext uri="{BB962C8B-B14F-4D97-AF65-F5344CB8AC3E}">
        <p14:creationId xmlns:p14="http://schemas.microsoft.com/office/powerpoint/2010/main" val="70251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zh-CN" dirty="0" smtClean="0"/>
              <a:t>运行程序</a:t>
            </a:r>
            <a:endParaRPr lang="zh-CN" altLang="en-US" dirty="0" smtClean="0"/>
          </a:p>
        </p:txBody>
      </p:sp>
      <p:sp>
        <p:nvSpPr>
          <p:cNvPr id="38915" name="TextBox 2"/>
          <p:cNvSpPr txBox="1">
            <a:spLocks noChangeArrowheads="1"/>
          </p:cNvSpPr>
          <p:nvPr/>
        </p:nvSpPr>
        <p:spPr bwMode="auto">
          <a:xfrm>
            <a:off x="1460500" y="1016000"/>
            <a:ext cx="6223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然后，再在</a:t>
            </a:r>
            <a:r>
              <a:rPr lang="en-US" altLang="zh-CN" sz="1500" b="0">
                <a:solidFill>
                  <a:srgbClr val="000000"/>
                </a:solidFill>
              </a:rPr>
              <a:t>HDFS</a:t>
            </a:r>
            <a:r>
              <a:rPr lang="zh-CN" altLang="zh-CN" sz="1500" b="0">
                <a:solidFill>
                  <a:srgbClr val="000000"/>
                </a:solidFill>
              </a:rPr>
              <a:t>中新建与当前</a:t>
            </a:r>
            <a:r>
              <a:rPr lang="en-US" altLang="zh-CN" sz="1500" b="0">
                <a:solidFill>
                  <a:srgbClr val="000000"/>
                </a:solidFill>
              </a:rPr>
              <a:t>Linux</a:t>
            </a:r>
            <a:r>
              <a:rPr lang="zh-CN" altLang="zh-CN" sz="1500" b="0">
                <a:solidFill>
                  <a:srgbClr val="000000"/>
                </a:solidFill>
              </a:rPr>
              <a:t>用户</a:t>
            </a:r>
            <a:r>
              <a:rPr lang="en-US" altLang="zh-CN" sz="1500" b="0">
                <a:solidFill>
                  <a:srgbClr val="000000"/>
                </a:solidFill>
              </a:rPr>
              <a:t>hadoop</a:t>
            </a:r>
            <a:r>
              <a:rPr lang="zh-CN" altLang="zh-CN" sz="1500" b="0">
                <a:solidFill>
                  <a:srgbClr val="000000"/>
                </a:solidFill>
              </a:rPr>
              <a:t>对应的</a:t>
            </a:r>
            <a:r>
              <a:rPr lang="en-US" altLang="zh-CN" sz="1500" b="0">
                <a:solidFill>
                  <a:srgbClr val="000000"/>
                </a:solidFill>
              </a:rPr>
              <a:t>input</a:t>
            </a:r>
            <a:r>
              <a:rPr lang="zh-CN" altLang="zh-CN" sz="1500" b="0">
                <a:solidFill>
                  <a:srgbClr val="000000"/>
                </a:solidFill>
              </a:rPr>
              <a:t>目录，即</a:t>
            </a:r>
            <a:r>
              <a:rPr lang="en-US" altLang="zh-CN" sz="1500" b="0">
                <a:solidFill>
                  <a:srgbClr val="000000"/>
                </a:solidFill>
              </a:rPr>
              <a:t>“/user/hadoop/input”</a:t>
            </a:r>
            <a:r>
              <a:rPr lang="zh-CN" altLang="zh-CN" sz="1500" b="0">
                <a:solidFill>
                  <a:srgbClr val="000000"/>
                </a:solidFill>
              </a:rPr>
              <a:t>目录，具体命令如下：</a:t>
            </a:r>
            <a:endParaRPr lang="zh-CN" altLang="en-US" sz="1500" b="0">
              <a:solidFill>
                <a:srgbClr val="000000"/>
              </a:solidFill>
            </a:endParaRPr>
          </a:p>
        </p:txBody>
      </p:sp>
      <p:sp>
        <p:nvSpPr>
          <p:cNvPr id="38916" name="TextBox 3"/>
          <p:cNvSpPr txBox="1">
            <a:spLocks noChangeArrowheads="1"/>
          </p:cNvSpPr>
          <p:nvPr/>
        </p:nvSpPr>
        <p:spPr bwMode="auto">
          <a:xfrm>
            <a:off x="1524000" y="1714500"/>
            <a:ext cx="3746500" cy="5539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cd /usr/local/hadoop</a:t>
            </a:r>
            <a:endParaRPr lang="zh-CN" altLang="zh-CN" sz="1500" b="0">
              <a:solidFill>
                <a:srgbClr val="FFFFFF"/>
              </a:solidFill>
            </a:endParaRPr>
          </a:p>
          <a:p>
            <a:pPr defTabSz="761970" eaLnBrk="1" hangingPunct="1"/>
            <a:r>
              <a:rPr lang="en-US" altLang="zh-CN" sz="1500" b="0">
                <a:solidFill>
                  <a:srgbClr val="FFFFFF"/>
                </a:solidFill>
              </a:rPr>
              <a:t>$ ./bin/hdfs dfs -mkdir input</a:t>
            </a:r>
            <a:endParaRPr lang="zh-CN" altLang="en-US" sz="1500" b="0">
              <a:solidFill>
                <a:srgbClr val="FFFFFF"/>
              </a:solidFill>
            </a:endParaRPr>
          </a:p>
        </p:txBody>
      </p:sp>
      <p:sp>
        <p:nvSpPr>
          <p:cNvPr id="38917" name="TextBox 4"/>
          <p:cNvSpPr txBox="1">
            <a:spLocks noChangeArrowheads="1"/>
          </p:cNvSpPr>
          <p:nvPr/>
        </p:nvSpPr>
        <p:spPr bwMode="auto">
          <a:xfrm>
            <a:off x="1460500" y="2476500"/>
            <a:ext cx="6413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然后，把之前在第</a:t>
            </a:r>
            <a:r>
              <a:rPr lang="en-US" altLang="zh-CN" sz="1500" b="0">
                <a:solidFill>
                  <a:srgbClr val="000000"/>
                </a:solidFill>
              </a:rPr>
              <a:t>7.1</a:t>
            </a:r>
            <a:r>
              <a:rPr lang="zh-CN" altLang="zh-CN" sz="1500" b="0">
                <a:solidFill>
                  <a:srgbClr val="000000"/>
                </a:solidFill>
              </a:rPr>
              <a:t>节中在</a:t>
            </a:r>
            <a:r>
              <a:rPr lang="en-US" altLang="zh-CN" sz="1500" b="0">
                <a:solidFill>
                  <a:srgbClr val="000000"/>
                </a:solidFill>
              </a:rPr>
              <a:t>Linux</a:t>
            </a:r>
            <a:r>
              <a:rPr lang="zh-CN" altLang="zh-CN" sz="1500" b="0">
                <a:solidFill>
                  <a:srgbClr val="000000"/>
                </a:solidFill>
              </a:rPr>
              <a:t>本地文件系统中新建的两个文件</a:t>
            </a:r>
            <a:r>
              <a:rPr lang="en-US" altLang="zh-CN" sz="1500" b="0">
                <a:solidFill>
                  <a:srgbClr val="000000"/>
                </a:solidFill>
              </a:rPr>
              <a:t>wordfile1.txt</a:t>
            </a:r>
            <a:r>
              <a:rPr lang="zh-CN" altLang="zh-CN" sz="1500" b="0">
                <a:solidFill>
                  <a:srgbClr val="000000"/>
                </a:solidFill>
              </a:rPr>
              <a:t>和</a:t>
            </a:r>
            <a:r>
              <a:rPr lang="en-US" altLang="zh-CN" sz="1500" b="0">
                <a:solidFill>
                  <a:srgbClr val="000000"/>
                </a:solidFill>
              </a:rPr>
              <a:t>wordfile2.txt</a:t>
            </a:r>
            <a:r>
              <a:rPr lang="zh-CN" altLang="zh-CN" sz="1500" b="0">
                <a:solidFill>
                  <a:srgbClr val="000000"/>
                </a:solidFill>
              </a:rPr>
              <a:t>（假设这两个文件位于</a:t>
            </a:r>
            <a:r>
              <a:rPr lang="en-US" altLang="zh-CN" sz="1500" b="0">
                <a:solidFill>
                  <a:srgbClr val="000000"/>
                </a:solidFill>
              </a:rPr>
              <a:t>“/usr/local/hadoop”</a:t>
            </a:r>
            <a:r>
              <a:rPr lang="zh-CN" altLang="zh-CN" sz="1500" b="0">
                <a:solidFill>
                  <a:srgbClr val="000000"/>
                </a:solidFill>
              </a:rPr>
              <a:t>目录下，并且里面包含了一些英文语句），上传到</a:t>
            </a:r>
            <a:r>
              <a:rPr lang="en-US" altLang="zh-CN" sz="1500" b="0">
                <a:solidFill>
                  <a:srgbClr val="000000"/>
                </a:solidFill>
              </a:rPr>
              <a:t>HDFS</a:t>
            </a:r>
            <a:r>
              <a:rPr lang="zh-CN" altLang="zh-CN" sz="1500" b="0">
                <a:solidFill>
                  <a:srgbClr val="000000"/>
                </a:solidFill>
              </a:rPr>
              <a:t>中的</a:t>
            </a:r>
            <a:r>
              <a:rPr lang="en-US" altLang="zh-CN" sz="1500" b="0">
                <a:solidFill>
                  <a:srgbClr val="000000"/>
                </a:solidFill>
              </a:rPr>
              <a:t>“/user/hadoop/input”</a:t>
            </a:r>
            <a:r>
              <a:rPr lang="zh-CN" altLang="zh-CN" sz="1500" b="0">
                <a:solidFill>
                  <a:srgbClr val="000000"/>
                </a:solidFill>
              </a:rPr>
              <a:t>目录下，命令如下：</a:t>
            </a:r>
            <a:endParaRPr lang="zh-CN" altLang="en-US" sz="1500" b="0">
              <a:solidFill>
                <a:srgbClr val="000000"/>
              </a:solidFill>
            </a:endParaRPr>
          </a:p>
        </p:txBody>
      </p:sp>
      <p:sp>
        <p:nvSpPr>
          <p:cNvPr id="38918" name="TextBox 5"/>
          <p:cNvSpPr txBox="1">
            <a:spLocks noChangeArrowheads="1"/>
          </p:cNvSpPr>
          <p:nvPr/>
        </p:nvSpPr>
        <p:spPr bwMode="auto">
          <a:xfrm>
            <a:off x="1587500" y="3683000"/>
            <a:ext cx="3937000" cy="78483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cd /usr/local/hadoop</a:t>
            </a:r>
            <a:endParaRPr lang="zh-CN" altLang="zh-CN" sz="1500" b="0">
              <a:solidFill>
                <a:srgbClr val="FFFFFF"/>
              </a:solidFill>
            </a:endParaRPr>
          </a:p>
          <a:p>
            <a:pPr defTabSz="761970" eaLnBrk="1" hangingPunct="1"/>
            <a:r>
              <a:rPr lang="en-US" altLang="zh-CN" sz="1500" b="0">
                <a:solidFill>
                  <a:srgbClr val="FFFFFF"/>
                </a:solidFill>
              </a:rPr>
              <a:t>$ ./bin/hdfs dfs -put ./wordfile1.txt input</a:t>
            </a:r>
            <a:endParaRPr lang="zh-CN" altLang="zh-CN" sz="1500" b="0">
              <a:solidFill>
                <a:srgbClr val="FFFFFF"/>
              </a:solidFill>
            </a:endParaRPr>
          </a:p>
          <a:p>
            <a:pPr defTabSz="761970" eaLnBrk="1" hangingPunct="1"/>
            <a:r>
              <a:rPr lang="en-US" altLang="zh-CN" sz="1500" b="0">
                <a:solidFill>
                  <a:srgbClr val="FFFFFF"/>
                </a:solidFill>
              </a:rPr>
              <a:t>$ ./bin/hdfs dfs -put ./wordfile2.txt input</a:t>
            </a:r>
            <a:endParaRPr lang="zh-CN" altLang="en-US" sz="1500" b="0">
              <a:solidFill>
                <a:srgbClr val="FFFFFF"/>
              </a:solidFill>
            </a:endParaRPr>
          </a:p>
        </p:txBody>
      </p:sp>
    </p:spTree>
    <p:extLst>
      <p:ext uri="{BB962C8B-B14F-4D97-AF65-F5344CB8AC3E}">
        <p14:creationId xmlns:p14="http://schemas.microsoft.com/office/powerpoint/2010/main" val="32605330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zh-CN" dirty="0" smtClean="0"/>
              <a:t>运行程序</a:t>
            </a:r>
            <a:endParaRPr lang="zh-CN" altLang="en-US" dirty="0" smtClean="0"/>
          </a:p>
        </p:txBody>
      </p:sp>
      <p:sp>
        <p:nvSpPr>
          <p:cNvPr id="39939" name="TextBox 2"/>
          <p:cNvSpPr txBox="1">
            <a:spLocks noChangeArrowheads="1"/>
          </p:cNvSpPr>
          <p:nvPr/>
        </p:nvSpPr>
        <p:spPr bwMode="auto">
          <a:xfrm>
            <a:off x="1587500" y="1206501"/>
            <a:ext cx="5969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如果</a:t>
            </a:r>
            <a:r>
              <a:rPr lang="en-US" altLang="zh-CN" sz="1500" b="0">
                <a:solidFill>
                  <a:srgbClr val="000000"/>
                </a:solidFill>
              </a:rPr>
              <a:t>HDFS</a:t>
            </a:r>
            <a:r>
              <a:rPr lang="zh-CN" altLang="zh-CN" sz="1500" b="0">
                <a:solidFill>
                  <a:srgbClr val="000000"/>
                </a:solidFill>
              </a:rPr>
              <a:t>中已经存在目录“</a:t>
            </a:r>
            <a:r>
              <a:rPr lang="en-US" altLang="zh-CN" sz="1500" b="0">
                <a:solidFill>
                  <a:srgbClr val="000000"/>
                </a:solidFill>
              </a:rPr>
              <a:t>/user/hadoop/output</a:t>
            </a:r>
            <a:r>
              <a:rPr lang="zh-CN" altLang="zh-CN" sz="1500" b="0">
                <a:solidFill>
                  <a:srgbClr val="000000"/>
                </a:solidFill>
              </a:rPr>
              <a:t>”，则使用如下命令删除该目录：</a:t>
            </a:r>
            <a:endParaRPr lang="zh-CN" altLang="en-US" sz="1500" b="0">
              <a:solidFill>
                <a:srgbClr val="000000"/>
              </a:solidFill>
            </a:endParaRPr>
          </a:p>
        </p:txBody>
      </p:sp>
      <p:sp>
        <p:nvSpPr>
          <p:cNvPr id="39940" name="TextBox 3"/>
          <p:cNvSpPr txBox="1">
            <a:spLocks noChangeArrowheads="1"/>
          </p:cNvSpPr>
          <p:nvPr/>
        </p:nvSpPr>
        <p:spPr bwMode="auto">
          <a:xfrm>
            <a:off x="1714500" y="1905000"/>
            <a:ext cx="4508500" cy="5539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cd /usr/local/hadoop</a:t>
            </a:r>
            <a:endParaRPr lang="zh-CN" altLang="zh-CN" sz="1500" b="0">
              <a:solidFill>
                <a:srgbClr val="FFFFFF"/>
              </a:solidFill>
            </a:endParaRPr>
          </a:p>
          <a:p>
            <a:pPr defTabSz="761970" eaLnBrk="1" hangingPunct="1"/>
            <a:r>
              <a:rPr lang="en-US" altLang="zh-CN" sz="1500" b="0">
                <a:solidFill>
                  <a:srgbClr val="FFFFFF"/>
                </a:solidFill>
              </a:rPr>
              <a:t>$ ./bin/hdfs dfs -rm -r /user/hadoop/output</a:t>
            </a:r>
            <a:endParaRPr lang="zh-CN" altLang="en-US" sz="1500" b="0">
              <a:solidFill>
                <a:srgbClr val="FFFFFF"/>
              </a:solidFill>
            </a:endParaRPr>
          </a:p>
        </p:txBody>
      </p:sp>
      <p:sp>
        <p:nvSpPr>
          <p:cNvPr id="39941" name="TextBox 4"/>
          <p:cNvSpPr txBox="1">
            <a:spLocks noChangeArrowheads="1"/>
          </p:cNvSpPr>
          <p:nvPr/>
        </p:nvSpPr>
        <p:spPr bwMode="auto">
          <a:xfrm>
            <a:off x="1651000" y="2730501"/>
            <a:ext cx="636744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现在，就可以在</a:t>
            </a:r>
            <a:r>
              <a:rPr lang="en-US" altLang="zh-CN" sz="1500" b="0">
                <a:solidFill>
                  <a:srgbClr val="000000"/>
                </a:solidFill>
              </a:rPr>
              <a:t>Linux</a:t>
            </a:r>
            <a:r>
              <a:rPr lang="zh-CN" altLang="zh-CN" sz="1500" b="0">
                <a:solidFill>
                  <a:srgbClr val="000000"/>
                </a:solidFill>
              </a:rPr>
              <a:t>系统中，使用</a:t>
            </a:r>
            <a:r>
              <a:rPr lang="en-US" altLang="zh-CN" sz="1500" b="0">
                <a:solidFill>
                  <a:srgbClr val="000000"/>
                </a:solidFill>
              </a:rPr>
              <a:t>hadoop jar</a:t>
            </a:r>
            <a:r>
              <a:rPr lang="zh-CN" altLang="zh-CN" sz="1500" b="0">
                <a:solidFill>
                  <a:srgbClr val="000000"/>
                </a:solidFill>
              </a:rPr>
              <a:t>命令运行程序，命令如下：</a:t>
            </a:r>
            <a:endParaRPr lang="zh-CN" altLang="en-US" sz="1500" b="0">
              <a:solidFill>
                <a:srgbClr val="000000"/>
              </a:solidFill>
            </a:endParaRPr>
          </a:p>
        </p:txBody>
      </p:sp>
      <p:sp>
        <p:nvSpPr>
          <p:cNvPr id="39942" name="TextBox 5"/>
          <p:cNvSpPr txBox="1">
            <a:spLocks noChangeArrowheads="1"/>
          </p:cNvSpPr>
          <p:nvPr/>
        </p:nvSpPr>
        <p:spPr bwMode="auto">
          <a:xfrm>
            <a:off x="1714500" y="3238500"/>
            <a:ext cx="5143500" cy="5539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cd /usr/local/hadoop</a:t>
            </a:r>
            <a:endParaRPr lang="zh-CN" altLang="zh-CN" sz="1500" b="0">
              <a:solidFill>
                <a:srgbClr val="FFFFFF"/>
              </a:solidFill>
            </a:endParaRPr>
          </a:p>
          <a:p>
            <a:pPr defTabSz="761970" eaLnBrk="1" hangingPunct="1"/>
            <a:r>
              <a:rPr lang="en-US" altLang="zh-CN" sz="1500" b="0">
                <a:solidFill>
                  <a:srgbClr val="FFFFFF"/>
                </a:solidFill>
              </a:rPr>
              <a:t>$ ./bin/hadoop jar ./myapp/WordCount.jar input output</a:t>
            </a:r>
            <a:endParaRPr lang="zh-CN" altLang="en-US" sz="1500" b="0">
              <a:solidFill>
                <a:srgbClr val="FFFFFF"/>
              </a:solidFill>
            </a:endParaRPr>
          </a:p>
        </p:txBody>
      </p:sp>
      <p:sp>
        <p:nvSpPr>
          <p:cNvPr id="39943" name="TextBox 6"/>
          <p:cNvSpPr txBox="1">
            <a:spLocks noChangeArrowheads="1"/>
          </p:cNvSpPr>
          <p:nvPr/>
        </p:nvSpPr>
        <p:spPr bwMode="auto">
          <a:xfrm>
            <a:off x="1714500" y="4064000"/>
            <a:ext cx="6032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zh-CN" altLang="zh-CN" sz="1500" b="0">
                <a:solidFill>
                  <a:srgbClr val="000000"/>
                </a:solidFill>
              </a:rPr>
              <a:t>词频统计结果已经被写入了</a:t>
            </a:r>
            <a:r>
              <a:rPr lang="en-US" altLang="zh-CN" sz="1500" b="0">
                <a:solidFill>
                  <a:srgbClr val="000000"/>
                </a:solidFill>
              </a:rPr>
              <a:t>HDFS</a:t>
            </a:r>
            <a:r>
              <a:rPr lang="zh-CN" altLang="zh-CN" sz="1500" b="0">
                <a:solidFill>
                  <a:srgbClr val="000000"/>
                </a:solidFill>
              </a:rPr>
              <a:t>的“</a:t>
            </a:r>
            <a:r>
              <a:rPr lang="en-US" altLang="zh-CN" sz="1500" b="0">
                <a:solidFill>
                  <a:srgbClr val="000000"/>
                </a:solidFill>
              </a:rPr>
              <a:t>/user/hadoop/output</a:t>
            </a:r>
            <a:r>
              <a:rPr lang="zh-CN" altLang="zh-CN" sz="1500" b="0">
                <a:solidFill>
                  <a:srgbClr val="000000"/>
                </a:solidFill>
              </a:rPr>
              <a:t>”目录中，可以执行如下命令查看词频统计结果：</a:t>
            </a:r>
            <a:endParaRPr lang="zh-CN" altLang="en-US" sz="1500" b="0">
              <a:solidFill>
                <a:srgbClr val="000000"/>
              </a:solidFill>
            </a:endParaRPr>
          </a:p>
        </p:txBody>
      </p:sp>
      <p:sp>
        <p:nvSpPr>
          <p:cNvPr id="39944" name="TextBox 7"/>
          <p:cNvSpPr txBox="1">
            <a:spLocks noChangeArrowheads="1"/>
          </p:cNvSpPr>
          <p:nvPr/>
        </p:nvSpPr>
        <p:spPr bwMode="auto">
          <a:xfrm>
            <a:off x="1714500" y="4762500"/>
            <a:ext cx="3492500" cy="5539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761970" eaLnBrk="1" hangingPunct="1"/>
            <a:r>
              <a:rPr lang="en-US" altLang="zh-CN" sz="1500" b="0">
                <a:solidFill>
                  <a:srgbClr val="FFFFFF"/>
                </a:solidFill>
              </a:rPr>
              <a:t>$ cd /usr/local/hadoop</a:t>
            </a:r>
            <a:endParaRPr lang="zh-CN" altLang="zh-CN" sz="1500" b="0">
              <a:solidFill>
                <a:srgbClr val="FFFFFF"/>
              </a:solidFill>
            </a:endParaRPr>
          </a:p>
          <a:p>
            <a:pPr defTabSz="761970" eaLnBrk="1" hangingPunct="1"/>
            <a:r>
              <a:rPr lang="en-US" altLang="zh-CN" sz="1500" b="0">
                <a:solidFill>
                  <a:srgbClr val="FFFFFF"/>
                </a:solidFill>
              </a:rPr>
              <a:t>$ ./bin/hdfs dfs -cat output/*</a:t>
            </a:r>
            <a:endParaRPr lang="zh-CN" altLang="en-US" sz="1500" b="0">
              <a:solidFill>
                <a:srgbClr val="FFFFFF"/>
              </a:solidFill>
            </a:endParaRPr>
          </a:p>
        </p:txBody>
      </p:sp>
    </p:spTree>
    <p:extLst>
      <p:ext uri="{BB962C8B-B14F-4D97-AF65-F5344CB8AC3E}">
        <p14:creationId xmlns:p14="http://schemas.microsoft.com/office/powerpoint/2010/main" val="3726017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en-US" altLang="zh-CN" sz="2400" b="1" spc="-100" dirty="0" err="1" smtClean="0">
                <a:solidFill>
                  <a:srgbClr val="1369B2"/>
                </a:solidFill>
                <a:latin typeface="微软雅黑" pitchFamily="34" charset="-122"/>
                <a:ea typeface="微软雅黑" pitchFamily="34" charset="-122"/>
                <a:sym typeface="宋体" pitchFamily="2" charset="-122"/>
              </a:rPr>
              <a:t>MapReduce</a:t>
            </a:r>
            <a:r>
              <a:rPr lang="zh-CN" altLang="en-US" sz="2400" b="1" spc="-100" dirty="0">
                <a:solidFill>
                  <a:srgbClr val="1369B2"/>
                </a:solidFill>
                <a:latin typeface="微软雅黑" pitchFamily="34" charset="-122"/>
                <a:ea typeface="微软雅黑" pitchFamily="34" charset="-122"/>
                <a:sym typeface="宋体" pitchFamily="2" charset="-122"/>
              </a:rPr>
              <a:t>经典案例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案例分析</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倒排索引介绍</a:t>
              </a:r>
            </a:p>
          </p:txBody>
        </p:sp>
      </p:grpSp>
      <p:grpSp>
        <p:nvGrpSpPr>
          <p:cNvPr id="4" name="组合 3"/>
          <p:cNvGrpSpPr/>
          <p:nvPr/>
        </p:nvGrpSpPr>
        <p:grpSpPr>
          <a:xfrm>
            <a:off x="612775" y="2235183"/>
            <a:ext cx="8143299" cy="1625134"/>
            <a:chOff x="900112" y="2668587"/>
            <a:chExt cx="8143299" cy="1950161"/>
          </a:xfrm>
        </p:grpSpPr>
        <p:sp>
          <p:nvSpPr>
            <p:cNvPr id="12" name="圆角矩形标注 11"/>
            <p:cNvSpPr/>
            <p:nvPr/>
          </p:nvSpPr>
          <p:spPr bwMode="auto">
            <a:xfrm>
              <a:off x="900113" y="2668587"/>
              <a:ext cx="8143298" cy="1730094"/>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900112" y="2735156"/>
              <a:ext cx="8143298" cy="1883592"/>
            </a:xfrm>
            <a:prstGeom prst="rect">
              <a:avLst/>
            </a:prstGeom>
          </p:spPr>
          <p:txBody>
            <a:bodyPr wrap="square">
              <a:spAutoFit/>
            </a:bodyPr>
            <a:lstStyle/>
            <a:p>
              <a:pPr indent="457200" algn="just">
                <a:lnSpc>
                  <a:spcPct val="150000"/>
                </a:lnSpc>
              </a:pPr>
              <a:r>
                <a:rPr lang="zh-CN" altLang="zh-CN" sz="1600" dirty="0">
                  <a:latin typeface="微软雅黑" pitchFamily="34" charset="-122"/>
                  <a:ea typeface="微软雅黑" pitchFamily="34" charset="-122"/>
                </a:rPr>
                <a:t>倒排索引是文档检索系统中最常用的数据结构，被广泛应用于全文搜索引擎。倒排索引主要用来存储某个单词（或词组）在一组文档中的存储位置的映射，提供了可以根据内容来查找文档的方式，而不是根据文档来确定内容，因此称为倒排索引（</a:t>
              </a:r>
              <a:r>
                <a:rPr lang="en-US" altLang="zh-CN" sz="1600" dirty="0">
                  <a:latin typeface="微软雅黑" pitchFamily="34" charset="-122"/>
                  <a:ea typeface="微软雅黑" pitchFamily="34" charset="-122"/>
                </a:rPr>
                <a:t>Inverted Index</a:t>
              </a:r>
              <a:r>
                <a:rPr lang="zh-CN" altLang="zh-CN" sz="1600" dirty="0">
                  <a:latin typeface="微软雅黑" pitchFamily="34" charset="-122"/>
                  <a:ea typeface="微软雅黑" pitchFamily="34" charset="-122"/>
                </a:rPr>
                <a:t>）。带有倒排索引的文件我们称为倒排索引文件，简称倒排文件</a:t>
              </a:r>
              <a:r>
                <a:rPr lang="en-US" altLang="zh-CN" sz="1600" dirty="0">
                  <a:latin typeface="微软雅黑" pitchFamily="34" charset="-122"/>
                  <a:ea typeface="微软雅黑" pitchFamily="34" charset="-122"/>
                </a:rPr>
                <a:t>(Inverted File)</a:t>
              </a:r>
              <a:r>
                <a:rPr lang="zh-CN" altLang="zh-CN" sz="1600" dirty="0">
                  <a:latin typeface="微软雅黑" pitchFamily="34" charset="-122"/>
                  <a:ea typeface="微软雅黑" pitchFamily="34" charset="-122"/>
                </a:rPr>
                <a:t>。</a:t>
              </a:r>
            </a:p>
          </p:txBody>
        </p:sp>
      </p:grpSp>
      <p:pic>
        <p:nvPicPr>
          <p:cNvPr id="7170" name="图片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6450" y="3767037"/>
            <a:ext cx="4991100" cy="168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9280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 calcmode="lin" valueType="num">
                                      <p:cBhvr>
                                        <p:cTn id="17" dur="500" fill="hold"/>
                                        <p:tgtEl>
                                          <p:spTgt spid="7170"/>
                                        </p:tgtEl>
                                        <p:attrNameLst>
                                          <p:attrName>ppt_w</p:attrName>
                                        </p:attrNameLst>
                                      </p:cBhvr>
                                      <p:tavLst>
                                        <p:tav tm="0">
                                          <p:val>
                                            <p:fltVal val="0"/>
                                          </p:val>
                                        </p:tav>
                                        <p:tav tm="100000">
                                          <p:val>
                                            <p:strVal val="#ppt_w"/>
                                          </p:val>
                                        </p:tav>
                                      </p:tavLst>
                                    </p:anim>
                                    <p:anim calcmode="lin" valueType="num">
                                      <p:cBhvr>
                                        <p:cTn id="18" dur="500" fill="hold"/>
                                        <p:tgtEl>
                                          <p:spTgt spid="7170"/>
                                        </p:tgtEl>
                                        <p:attrNameLst>
                                          <p:attrName>ppt_h</p:attrName>
                                        </p:attrNameLst>
                                      </p:cBhvr>
                                      <p:tavLst>
                                        <p:tav tm="0">
                                          <p:val>
                                            <p:fltVal val="0"/>
                                          </p:val>
                                        </p:tav>
                                        <p:tav tm="100000">
                                          <p:val>
                                            <p:strVal val="#ppt_h"/>
                                          </p:val>
                                        </p:tav>
                                      </p:tavLst>
                                    </p:anim>
                                    <p:animEffect transition="in" filter="fade">
                                      <p:cBhvr>
                                        <p:cTn id="1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案例分析</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案例需求及分析</a:t>
              </a:r>
            </a:p>
          </p:txBody>
        </p:sp>
      </p:grpSp>
      <p:grpSp>
        <p:nvGrpSpPr>
          <p:cNvPr id="4" name="组合 3"/>
          <p:cNvGrpSpPr/>
          <p:nvPr/>
        </p:nvGrpSpPr>
        <p:grpSpPr>
          <a:xfrm>
            <a:off x="900114" y="2223822"/>
            <a:ext cx="7911378" cy="925235"/>
            <a:chOff x="900114" y="2668588"/>
            <a:chExt cx="7911378" cy="1110282"/>
          </a:xfrm>
        </p:grpSpPr>
        <p:sp>
          <p:nvSpPr>
            <p:cNvPr id="12" name="圆角矩形标注 11"/>
            <p:cNvSpPr/>
            <p:nvPr/>
          </p:nvSpPr>
          <p:spPr bwMode="auto">
            <a:xfrm>
              <a:off x="900114" y="2668588"/>
              <a:ext cx="7911378" cy="989012"/>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1030000" y="2781674"/>
              <a:ext cx="7651606" cy="997196"/>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现假设有三个源文件</a:t>
              </a:r>
              <a:r>
                <a:rPr lang="en-US" altLang="zh-CN" sz="1600" dirty="0">
                  <a:latin typeface="微软雅黑" pitchFamily="34" charset="-122"/>
                  <a:ea typeface="微软雅黑" pitchFamily="34" charset="-122"/>
                </a:rPr>
                <a:t>file1.txt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file2.txt</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file3.txt</a:t>
              </a:r>
              <a:r>
                <a:rPr lang="zh-CN" altLang="en-US" sz="1600" dirty="0">
                  <a:latin typeface="微软雅黑" pitchFamily="34" charset="-122"/>
                  <a:ea typeface="微软雅黑" pitchFamily="34" charset="-122"/>
                </a:rPr>
                <a:t>，需要使用倒排索引的方式对这三个源文件内容实现倒排索引，并将最后的倒排索引文件输出。</a:t>
              </a:r>
              <a:endParaRPr lang="zh-CN" altLang="zh-CN" sz="1600" dirty="0">
                <a:latin typeface="微软雅黑" pitchFamily="34" charset="-122"/>
                <a:ea typeface="微软雅黑" pitchFamily="34" charset="-122"/>
              </a:endParaRPr>
            </a:p>
          </p:txBody>
        </p:sp>
      </p:grpSp>
      <p:pic>
        <p:nvPicPr>
          <p:cNvPr id="8194" name="图片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492" y="3254939"/>
            <a:ext cx="7786115" cy="18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862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p:cTn id="17" dur="500" fill="hold"/>
                                        <p:tgtEl>
                                          <p:spTgt spid="8194"/>
                                        </p:tgtEl>
                                        <p:attrNameLst>
                                          <p:attrName>ppt_w</p:attrName>
                                        </p:attrNameLst>
                                      </p:cBhvr>
                                      <p:tavLst>
                                        <p:tav tm="0">
                                          <p:val>
                                            <p:fltVal val="0"/>
                                          </p:val>
                                        </p:tav>
                                        <p:tav tm="100000">
                                          <p:val>
                                            <p:strVal val="#ppt_w"/>
                                          </p:val>
                                        </p:tav>
                                      </p:tavLst>
                                    </p:anim>
                                    <p:anim calcmode="lin" valueType="num">
                                      <p:cBhvr>
                                        <p:cTn id="18" dur="500" fill="hold"/>
                                        <p:tgtEl>
                                          <p:spTgt spid="8194"/>
                                        </p:tgtEl>
                                        <p:attrNameLst>
                                          <p:attrName>ppt_h</p:attrName>
                                        </p:attrNameLst>
                                      </p:cBhvr>
                                      <p:tavLst>
                                        <p:tav tm="0">
                                          <p:val>
                                            <p:fltVal val="0"/>
                                          </p:val>
                                        </p:tav>
                                        <p:tav tm="100000">
                                          <p:val>
                                            <p:strVal val="#ppt_h"/>
                                          </p:val>
                                        </p:tav>
                                      </p:tavLst>
                                    </p:anim>
                                    <p:animEffect transition="in" filter="fade">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000" b="1" dirty="0">
                <a:solidFill>
                  <a:srgbClr val="1369B2"/>
                </a:solidFill>
                <a:latin typeface="微软雅黑" pitchFamily="34" charset="-122"/>
                <a:ea typeface="微软雅黑" pitchFamily="34" charset="-122"/>
                <a:sym typeface="宋体" pitchFamily="2" charset="-122"/>
              </a:rPr>
              <a:t>            </a:t>
            </a:r>
            <a:r>
              <a:rPr lang="en-US" altLang="zh-CN" sz="2400" b="1" dirty="0">
                <a:solidFill>
                  <a:srgbClr val="1369B2"/>
                </a:solidFill>
                <a:latin typeface="微软雅黑" pitchFamily="34" charset="-122"/>
                <a:ea typeface="微软雅黑" pitchFamily="34" charset="-122"/>
                <a:sym typeface="宋体" pitchFamily="2" charset="-122"/>
              </a:rPr>
              <a:t>4.6</a:t>
            </a:r>
            <a:r>
              <a:rPr lang="en-US" altLang="zh-CN" sz="2400" b="1" spc="-100" dirty="0">
                <a:solidFill>
                  <a:srgbClr val="1369B2"/>
                </a:solidFill>
                <a:latin typeface="微软雅黑" pitchFamily="34" charset="-122"/>
                <a:ea typeface="微软雅黑" pitchFamily="34" charset="-122"/>
                <a:sym typeface="宋体" pitchFamily="2" charset="-122"/>
              </a:rPr>
              <a:t>MapReduce</a:t>
            </a:r>
            <a:r>
              <a:rPr lang="zh-CN" altLang="en-US" sz="2400" b="1" spc="-100" dirty="0">
                <a:solidFill>
                  <a:srgbClr val="1369B2"/>
                </a:solidFill>
                <a:latin typeface="微软雅黑" pitchFamily="34" charset="-122"/>
                <a:ea typeface="微软雅黑" pitchFamily="34" charset="-122"/>
                <a:sym typeface="宋体" pitchFamily="2" charset="-122"/>
              </a:rPr>
              <a:t>经典案例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案例分析</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案例需求及分析</a:t>
              </a:r>
            </a:p>
          </p:txBody>
        </p:sp>
      </p:grpSp>
      <p:grpSp>
        <p:nvGrpSpPr>
          <p:cNvPr id="4" name="组合 1"/>
          <p:cNvGrpSpPr/>
          <p:nvPr/>
        </p:nvGrpSpPr>
        <p:grpSpPr>
          <a:xfrm>
            <a:off x="612776" y="2223824"/>
            <a:ext cx="7921625" cy="1237899"/>
            <a:chOff x="612775" y="2668588"/>
            <a:chExt cx="7921625" cy="1485479"/>
          </a:xfrm>
        </p:grpSpPr>
        <p:sp>
          <p:nvSpPr>
            <p:cNvPr id="12" name="圆角矩形标注 11"/>
            <p:cNvSpPr/>
            <p:nvPr/>
          </p:nvSpPr>
          <p:spPr bwMode="auto">
            <a:xfrm>
              <a:off x="612775" y="2668588"/>
              <a:ext cx="7921625" cy="1335376"/>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748145" y="2713672"/>
              <a:ext cx="7405255" cy="1440395"/>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首先，使用默认的</a:t>
              </a:r>
              <a:r>
                <a:rPr lang="en-US" altLang="zh-CN" sz="1600" dirty="0">
                  <a:latin typeface="微软雅黑" pitchFamily="34" charset="-122"/>
                  <a:ea typeface="微软雅黑" pitchFamily="34" charset="-122"/>
                </a:rPr>
                <a:t>TextInputFormat</a:t>
              </a:r>
              <a:r>
                <a:rPr lang="zh-CN" altLang="en-US" sz="1600" dirty="0">
                  <a:latin typeface="微软雅黑" pitchFamily="34" charset="-122"/>
                  <a:ea typeface="微软雅黑" pitchFamily="34" charset="-122"/>
                </a:rPr>
                <a:t>类对每个输入文件进行处理，得到文本中每行的偏移量及其内容。</a:t>
              </a:r>
              <a:r>
                <a:rPr lang="en-US" altLang="zh-CN" sz="1600" dirty="0">
                  <a:latin typeface="微软雅黑" pitchFamily="34" charset="-122"/>
                  <a:ea typeface="微软雅黑" pitchFamily="34" charset="-122"/>
                </a:rPr>
                <a:t>Map</a:t>
              </a:r>
              <a:r>
                <a:rPr lang="zh-CN" altLang="en-US" sz="1600" dirty="0">
                  <a:latin typeface="微软雅黑" pitchFamily="34" charset="-122"/>
                  <a:ea typeface="微软雅黑" pitchFamily="34" charset="-122"/>
                </a:rPr>
                <a:t>过程首先分析输入的</a:t>
              </a:r>
              <a:r>
                <a:rPr lang="en-US" altLang="zh-CN" sz="1600" dirty="0">
                  <a:latin typeface="微软雅黑" pitchFamily="34" charset="-122"/>
                  <a:ea typeface="微软雅黑" pitchFamily="34" charset="-122"/>
                </a:rPr>
                <a:t>&lt;key</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value&gt;</a:t>
              </a:r>
              <a:r>
                <a:rPr lang="zh-CN" altLang="en-US" sz="1600" dirty="0">
                  <a:latin typeface="微软雅黑" pitchFamily="34" charset="-122"/>
                  <a:ea typeface="微软雅黑" pitchFamily="34" charset="-122"/>
                </a:rPr>
                <a:t>键值对，经过处理可以得到倒排索引中需要的三个信息：单词、文档名称和词频。</a:t>
              </a:r>
              <a:endParaRPr lang="zh-CN" altLang="zh-CN" sz="1600" dirty="0">
                <a:latin typeface="微软雅黑" pitchFamily="34" charset="-122"/>
                <a:ea typeface="微软雅黑" pitchFamily="34" charset="-122"/>
              </a:endParaRPr>
            </a:p>
          </p:txBody>
        </p:sp>
      </p:grpSp>
      <p:pic>
        <p:nvPicPr>
          <p:cNvPr id="9218" name="图片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5775" y="3453582"/>
            <a:ext cx="5218940" cy="1870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2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 calcmode="lin" valueType="num">
                                      <p:cBhvr>
                                        <p:cTn id="17" dur="500" fill="hold"/>
                                        <p:tgtEl>
                                          <p:spTgt spid="9218"/>
                                        </p:tgtEl>
                                        <p:attrNameLst>
                                          <p:attrName>ppt_w</p:attrName>
                                        </p:attrNameLst>
                                      </p:cBhvr>
                                      <p:tavLst>
                                        <p:tav tm="0">
                                          <p:val>
                                            <p:fltVal val="0"/>
                                          </p:val>
                                        </p:tav>
                                        <p:tav tm="100000">
                                          <p:val>
                                            <p:strVal val="#ppt_w"/>
                                          </p:val>
                                        </p:tav>
                                      </p:tavLst>
                                    </p:anim>
                                    <p:anim calcmode="lin" valueType="num">
                                      <p:cBhvr>
                                        <p:cTn id="18" dur="500" fill="hold"/>
                                        <p:tgtEl>
                                          <p:spTgt spid="9218"/>
                                        </p:tgtEl>
                                        <p:attrNameLst>
                                          <p:attrName>ppt_h</p:attrName>
                                        </p:attrNameLst>
                                      </p:cBhvr>
                                      <p:tavLst>
                                        <p:tav tm="0">
                                          <p:val>
                                            <p:fltVal val="0"/>
                                          </p:val>
                                        </p:tav>
                                        <p:tav tm="100000">
                                          <p:val>
                                            <p:strVal val="#ppt_h"/>
                                          </p:val>
                                        </p:tav>
                                      </p:tavLst>
                                    </p:anim>
                                    <p:animEffect transition="in" filter="fade">
                                      <p:cBhvr>
                                        <p:cTn id="1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案例分析</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案例需求及分析</a:t>
              </a:r>
            </a:p>
          </p:txBody>
        </p:sp>
      </p:grpSp>
      <p:grpSp>
        <p:nvGrpSpPr>
          <p:cNvPr id="4" name="组合 1"/>
          <p:cNvGrpSpPr/>
          <p:nvPr/>
        </p:nvGrpSpPr>
        <p:grpSpPr>
          <a:xfrm>
            <a:off x="900113" y="2223824"/>
            <a:ext cx="7717414" cy="1248786"/>
            <a:chOff x="900113" y="2668587"/>
            <a:chExt cx="7717414" cy="1498542"/>
          </a:xfrm>
        </p:grpSpPr>
        <p:sp>
          <p:nvSpPr>
            <p:cNvPr id="12" name="圆角矩形标注 11"/>
            <p:cNvSpPr/>
            <p:nvPr/>
          </p:nvSpPr>
          <p:spPr bwMode="auto">
            <a:xfrm>
              <a:off x="900113" y="2668587"/>
              <a:ext cx="7717414" cy="1321521"/>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938212" y="2726735"/>
              <a:ext cx="7493318" cy="1440394"/>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经过</a:t>
              </a:r>
              <a:r>
                <a:rPr lang="en-US" altLang="zh-CN" sz="1600" dirty="0">
                  <a:latin typeface="微软雅黑" pitchFamily="34" charset="-122"/>
                  <a:ea typeface="微软雅黑" pitchFamily="34" charset="-122"/>
                </a:rPr>
                <a:t>Map</a:t>
              </a:r>
              <a:r>
                <a:rPr lang="zh-CN" altLang="en-US" sz="1600" dirty="0">
                  <a:latin typeface="微软雅黑" pitchFamily="34" charset="-122"/>
                  <a:ea typeface="微软雅黑" pitchFamily="34" charset="-122"/>
                </a:rPr>
                <a:t>阶段数据转换后，同一个文档中相同的单词会出现多个的情况，而单纯依靠后续</a:t>
              </a:r>
              <a:r>
                <a:rPr lang="en-US" altLang="zh-CN" sz="1600" dirty="0">
                  <a:latin typeface="微软雅黑" pitchFamily="34" charset="-122"/>
                  <a:ea typeface="微软雅黑" pitchFamily="34" charset="-122"/>
                </a:rPr>
                <a:t>Reduce</a:t>
              </a:r>
              <a:r>
                <a:rPr lang="zh-CN" altLang="en-US" sz="1600" dirty="0">
                  <a:latin typeface="微软雅黑" pitchFamily="34" charset="-122"/>
                  <a:ea typeface="微软雅黑" pitchFamily="34" charset="-122"/>
                </a:rPr>
                <a:t>阶段无法同时完成词频统计和生成文档列表，所以必须增加一个</a:t>
              </a:r>
              <a:r>
                <a:rPr lang="en-US" altLang="zh-CN" sz="1600" dirty="0">
                  <a:latin typeface="微软雅黑" pitchFamily="34" charset="-122"/>
                  <a:ea typeface="微软雅黑" pitchFamily="34" charset="-122"/>
                </a:rPr>
                <a:t>Combine</a:t>
              </a:r>
              <a:r>
                <a:rPr lang="zh-CN" altLang="en-US" sz="1600" dirty="0">
                  <a:latin typeface="微软雅黑" pitchFamily="34" charset="-122"/>
                  <a:ea typeface="微软雅黑" pitchFamily="34" charset="-122"/>
                </a:rPr>
                <a:t>阶段，先完成每一个文档的词频统计。</a:t>
              </a:r>
              <a:endParaRPr lang="zh-CN" altLang="zh-CN" sz="1600" dirty="0">
                <a:latin typeface="微软雅黑" pitchFamily="34" charset="-122"/>
                <a:ea typeface="微软雅黑" pitchFamily="34" charset="-122"/>
              </a:endParaRPr>
            </a:p>
          </p:txBody>
        </p:sp>
      </p:grpSp>
      <p:pic>
        <p:nvPicPr>
          <p:cNvPr id="10242" name="图片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4532" y="3373547"/>
            <a:ext cx="4471086" cy="200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550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 calcmode="lin" valueType="num">
                                      <p:cBhvr>
                                        <p:cTn id="17" dur="500" fill="hold"/>
                                        <p:tgtEl>
                                          <p:spTgt spid="10242"/>
                                        </p:tgtEl>
                                        <p:attrNameLst>
                                          <p:attrName>ppt_w</p:attrName>
                                        </p:attrNameLst>
                                      </p:cBhvr>
                                      <p:tavLst>
                                        <p:tav tm="0">
                                          <p:val>
                                            <p:fltVal val="0"/>
                                          </p:val>
                                        </p:tav>
                                        <p:tav tm="100000">
                                          <p:val>
                                            <p:strVal val="#ppt_w"/>
                                          </p:val>
                                        </p:tav>
                                      </p:tavLst>
                                    </p:anim>
                                    <p:anim calcmode="lin" valueType="num">
                                      <p:cBhvr>
                                        <p:cTn id="18" dur="500" fill="hold"/>
                                        <p:tgtEl>
                                          <p:spTgt spid="10242"/>
                                        </p:tgtEl>
                                        <p:attrNameLst>
                                          <p:attrName>ppt_h</p:attrName>
                                        </p:attrNameLst>
                                      </p:cBhvr>
                                      <p:tavLst>
                                        <p:tav tm="0">
                                          <p:val>
                                            <p:fltVal val="0"/>
                                          </p:val>
                                        </p:tav>
                                        <p:tav tm="100000">
                                          <p:val>
                                            <p:strVal val="#ppt_h"/>
                                          </p:val>
                                        </p:tav>
                                      </p:tavLst>
                                    </p:anim>
                                    <p:animEffect transition="in" filter="fade">
                                      <p:cBhvr>
                                        <p:cTn id="19"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案例分析</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案例需求及分析</a:t>
              </a:r>
            </a:p>
          </p:txBody>
        </p:sp>
      </p:grpSp>
      <p:grpSp>
        <p:nvGrpSpPr>
          <p:cNvPr id="4" name="组合 1"/>
          <p:cNvGrpSpPr/>
          <p:nvPr/>
        </p:nvGrpSpPr>
        <p:grpSpPr>
          <a:xfrm>
            <a:off x="612775" y="2202928"/>
            <a:ext cx="7818756" cy="967472"/>
            <a:chOff x="1408354" y="2563167"/>
            <a:chExt cx="7213591" cy="1071108"/>
          </a:xfrm>
        </p:grpSpPr>
        <p:sp>
          <p:nvSpPr>
            <p:cNvPr id="12" name="圆角矩形标注 11"/>
            <p:cNvSpPr/>
            <p:nvPr/>
          </p:nvSpPr>
          <p:spPr bwMode="auto">
            <a:xfrm>
              <a:off x="1408354" y="2563167"/>
              <a:ext cx="7213591" cy="1028700"/>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1540252" y="2714261"/>
              <a:ext cx="6814172" cy="920014"/>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经过上述两个阶段的处理后，</a:t>
              </a:r>
              <a:r>
                <a:rPr lang="en-US" altLang="zh-CN" sz="1600" dirty="0">
                  <a:latin typeface="微软雅黑" pitchFamily="34" charset="-122"/>
                  <a:ea typeface="微软雅黑" pitchFamily="34" charset="-122"/>
                </a:rPr>
                <a:t>Reduce</a:t>
              </a:r>
              <a:r>
                <a:rPr lang="zh-CN" altLang="en-US" sz="1600" dirty="0">
                  <a:latin typeface="微软雅黑" pitchFamily="34" charset="-122"/>
                  <a:ea typeface="微软雅黑" pitchFamily="34" charset="-122"/>
                </a:rPr>
                <a:t>阶段只需将所有文件中相同</a:t>
              </a:r>
              <a:r>
                <a:rPr lang="en-US" altLang="zh-CN" sz="1600" dirty="0">
                  <a:latin typeface="微软雅黑" pitchFamily="34" charset="-122"/>
                  <a:ea typeface="微软雅黑" pitchFamily="34" charset="-122"/>
                </a:rPr>
                <a:t>key</a:t>
              </a:r>
              <a:r>
                <a:rPr lang="zh-CN" altLang="en-US" sz="1600" dirty="0">
                  <a:latin typeface="微软雅黑" pitchFamily="34" charset="-122"/>
                  <a:ea typeface="微软雅黑" pitchFamily="34" charset="-122"/>
                </a:rPr>
                <a:t>值的</a:t>
              </a:r>
              <a:r>
                <a:rPr lang="en-US" altLang="zh-CN" sz="1600" dirty="0">
                  <a:latin typeface="微软雅黑" pitchFamily="34" charset="-122"/>
                  <a:ea typeface="微软雅黑" pitchFamily="34" charset="-122"/>
                </a:rPr>
                <a:t>value</a:t>
              </a:r>
              <a:r>
                <a:rPr lang="zh-CN" altLang="en-US" sz="1600" dirty="0">
                  <a:latin typeface="微软雅黑" pitchFamily="34" charset="-122"/>
                  <a:ea typeface="微软雅黑" pitchFamily="34" charset="-122"/>
                </a:rPr>
                <a:t>值进行统计，并组合成倒排索引文件所需的格式即可。</a:t>
              </a:r>
              <a:endParaRPr lang="zh-CN" altLang="zh-CN" sz="1600" dirty="0">
                <a:latin typeface="微软雅黑" pitchFamily="34" charset="-122"/>
                <a:ea typeface="微软雅黑" pitchFamily="34" charset="-122"/>
              </a:endParaRPr>
            </a:p>
          </p:txBody>
        </p:sp>
      </p:grpSp>
      <p:pic>
        <p:nvPicPr>
          <p:cNvPr id="11266" name="图片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7494" y="3268569"/>
            <a:ext cx="6138140" cy="204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3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案例实现</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1.  Map</a:t>
              </a:r>
              <a:r>
                <a:rPr lang="zh-CN" altLang="en-US" sz="2000" b="1" dirty="0">
                  <a:solidFill>
                    <a:schemeClr val="bg1"/>
                  </a:solidFill>
                  <a:latin typeface="微软雅黑" pitchFamily="34" charset="-122"/>
                  <a:ea typeface="微软雅黑" pitchFamily="34" charset="-122"/>
                </a:rPr>
                <a:t>阶段实现</a:t>
              </a:r>
            </a:p>
          </p:txBody>
        </p:sp>
      </p:grpSp>
      <p:grpSp>
        <p:nvGrpSpPr>
          <p:cNvPr id="4" name="组合 1"/>
          <p:cNvGrpSpPr/>
          <p:nvPr/>
        </p:nvGrpSpPr>
        <p:grpSpPr>
          <a:xfrm>
            <a:off x="734292" y="2373503"/>
            <a:ext cx="7697238" cy="2096610"/>
            <a:chOff x="721229" y="2691448"/>
            <a:chExt cx="7697238" cy="2515932"/>
          </a:xfrm>
        </p:grpSpPr>
        <p:sp>
          <p:nvSpPr>
            <p:cNvPr id="12" name="圆角矩形标注 11"/>
            <p:cNvSpPr/>
            <p:nvPr/>
          </p:nvSpPr>
          <p:spPr bwMode="auto">
            <a:xfrm>
              <a:off x="721229" y="2691448"/>
              <a:ext cx="7697238" cy="2247672"/>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901495" y="2880590"/>
              <a:ext cx="7215188" cy="2326790"/>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首先，使用</a:t>
              </a:r>
              <a:r>
                <a:rPr lang="en-US" altLang="zh-CN" sz="1600" dirty="0">
                  <a:latin typeface="微软雅黑" pitchFamily="34" charset="-122"/>
                  <a:ea typeface="微软雅黑" pitchFamily="34" charset="-122"/>
                </a:rPr>
                <a:t>Eclipse</a:t>
              </a:r>
              <a:r>
                <a:rPr lang="zh-CN" altLang="en-US" sz="1600" dirty="0">
                  <a:latin typeface="微软雅黑" pitchFamily="34" charset="-122"/>
                  <a:ea typeface="微软雅黑" pitchFamily="34" charset="-122"/>
                </a:rPr>
                <a:t>开发工具打开之前创建的</a:t>
              </a:r>
              <a:r>
                <a:rPr lang="en-US" altLang="zh-CN" sz="1600" dirty="0">
                  <a:latin typeface="微软雅黑" pitchFamily="34" charset="-122"/>
                  <a:ea typeface="微软雅黑" pitchFamily="34" charset="-122"/>
                </a:rPr>
                <a:t>Maven</a:t>
              </a:r>
              <a:r>
                <a:rPr lang="zh-CN" altLang="en-US" sz="1600" dirty="0">
                  <a:latin typeface="微软雅黑" pitchFamily="34" charset="-122"/>
                  <a:ea typeface="微软雅黑" pitchFamily="34" charset="-122"/>
                </a:rPr>
                <a:t>项目</a:t>
              </a:r>
              <a:r>
                <a:rPr lang="en-US" altLang="zh-CN" sz="1600" dirty="0">
                  <a:latin typeface="微软雅黑" pitchFamily="34" charset="-122"/>
                  <a:ea typeface="微软雅黑" pitchFamily="34" charset="-122"/>
                </a:rPr>
                <a:t>HadoopDemo</a:t>
              </a:r>
              <a:r>
                <a:rPr lang="zh-CN" altLang="en-US" sz="1600" dirty="0">
                  <a:latin typeface="微软雅黑" pitchFamily="34" charset="-122"/>
                  <a:ea typeface="微软雅黑" pitchFamily="34" charset="-122"/>
                </a:rPr>
                <a:t>，并且新创建</a:t>
              </a:r>
              <a:r>
                <a:rPr lang="en-US" altLang="zh-CN" sz="1600" dirty="0">
                  <a:latin typeface="微软雅黑" pitchFamily="34" charset="-122"/>
                  <a:ea typeface="微软雅黑" pitchFamily="34" charset="-122"/>
                </a:rPr>
                <a:t>cn.itcast.mr.invertedIndex</a:t>
              </a:r>
              <a:r>
                <a:rPr lang="zh-CN" altLang="en-US" sz="1600" dirty="0">
                  <a:latin typeface="微软雅黑" pitchFamily="34" charset="-122"/>
                  <a:ea typeface="微软雅黑" pitchFamily="34" charset="-122"/>
                </a:rPr>
                <a:t>包，在该路径下编写自定义</a:t>
              </a:r>
              <a:r>
                <a:rPr lang="en-US" altLang="zh-CN" sz="1600" dirty="0">
                  <a:latin typeface="微软雅黑" pitchFamily="34" charset="-122"/>
                  <a:ea typeface="微软雅黑" pitchFamily="34" charset="-122"/>
                </a:rPr>
                <a:t>Mapper</a:t>
              </a:r>
              <a:r>
                <a:rPr lang="zh-CN" altLang="en-US" sz="1600" dirty="0">
                  <a:latin typeface="微软雅黑" pitchFamily="34" charset="-122"/>
                  <a:ea typeface="微软雅黑" pitchFamily="34" charset="-122"/>
                </a:rPr>
                <a:t>类</a:t>
              </a:r>
              <a:r>
                <a:rPr lang="en-US" altLang="zh-CN" sz="1600" dirty="0">
                  <a:latin typeface="微软雅黑" pitchFamily="34" charset="-122"/>
                  <a:ea typeface="微软雅黑" pitchFamily="34" charset="-122"/>
                </a:rPr>
                <a:t>InvertedIndexMapper</a:t>
              </a:r>
              <a:r>
                <a:rPr lang="zh-CN" altLang="en-US" sz="1600" dirty="0">
                  <a:latin typeface="微软雅黑" pitchFamily="34" charset="-122"/>
                  <a:ea typeface="微软雅黑" pitchFamily="34" charset="-122"/>
                </a:rPr>
                <a:t>，主要用于将文本中的单词按照空格进行切割，并以冒号拼接，“单词：文档名称”作为</a:t>
              </a:r>
              <a:r>
                <a:rPr lang="en-US" altLang="zh-CN" sz="1600" dirty="0">
                  <a:latin typeface="微软雅黑" pitchFamily="34" charset="-122"/>
                  <a:ea typeface="微软雅黑" pitchFamily="34" charset="-122"/>
                </a:rPr>
                <a:t>key</a:t>
              </a:r>
              <a:r>
                <a:rPr lang="zh-CN" altLang="en-US" sz="1600" dirty="0">
                  <a:latin typeface="微软雅黑" pitchFamily="34" charset="-122"/>
                  <a:ea typeface="微软雅黑" pitchFamily="34" charset="-122"/>
                </a:rPr>
                <a:t>，单词次数作为</a:t>
              </a:r>
              <a:r>
                <a:rPr lang="en-US" altLang="zh-CN" sz="1600" dirty="0">
                  <a:latin typeface="微软雅黑" pitchFamily="34" charset="-122"/>
                  <a:ea typeface="微软雅黑" pitchFamily="34" charset="-122"/>
                </a:rPr>
                <a:t>value</a:t>
              </a:r>
              <a:r>
                <a:rPr lang="zh-CN" altLang="en-US" sz="1600" dirty="0">
                  <a:latin typeface="微软雅黑" pitchFamily="34" charset="-122"/>
                  <a:ea typeface="微软雅黑" pitchFamily="34" charset="-122"/>
                </a:rPr>
                <a:t>，都以文本方式输出至</a:t>
              </a:r>
              <a:r>
                <a:rPr lang="en-US" altLang="zh-CN" sz="1600" dirty="0">
                  <a:latin typeface="微软雅黑" pitchFamily="34" charset="-122"/>
                  <a:ea typeface="微软雅黑" pitchFamily="34" charset="-122"/>
                </a:rPr>
                <a:t>Combine</a:t>
              </a:r>
              <a:r>
                <a:rPr lang="zh-CN" altLang="en-US" sz="1600" dirty="0">
                  <a:latin typeface="微软雅黑" pitchFamily="34" charset="-122"/>
                  <a:ea typeface="微软雅黑" pitchFamily="34" charset="-122"/>
                </a:rPr>
                <a:t>阶段。</a:t>
              </a:r>
              <a:endParaRPr lang="zh-CN" altLang="zh-CN" sz="1600" dirty="0">
                <a:latin typeface="微软雅黑" pitchFamily="34" charset="-122"/>
                <a:ea typeface="微软雅黑" pitchFamily="34" charset="-122"/>
              </a:endParaRPr>
            </a:p>
          </p:txBody>
        </p:sp>
      </p:grpSp>
      <p:pic>
        <p:nvPicPr>
          <p:cNvPr id="15" name="Picture 4" descr="https://timgsa.baidu.com/timg?image&amp;quality=80&amp;size=b9999_10000&amp;sec=1553764787053&amp;di=63201b69439172d2f26edff5c9a921d9&amp;imgtype=0&amp;src=http%3A%2F%2Fscimg.jb51.net%2Fallimg%2F150701%2F14-150F11I343I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2453" y="3802646"/>
            <a:ext cx="1578710" cy="16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92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0" y="1932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1936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6" y="321925"/>
            <a:ext cx="3576235" cy="461665"/>
          </a:xfrm>
          <a:prstGeom prst="rect">
            <a:avLst/>
          </a:prstGeom>
        </p:spPr>
        <p:txBody>
          <a:bodyPr wrap="none">
            <a:spAutoFit/>
          </a:bodyPr>
          <a:lstStyle/>
          <a:p>
            <a:pPr>
              <a:defRPr/>
            </a:pPr>
            <a:r>
              <a:rPr lang="en-US" altLang="zh-CN" sz="2400" b="1" spc="200" dirty="0">
                <a:solidFill>
                  <a:srgbClr val="1369B2"/>
                </a:solidFill>
                <a:latin typeface="微软雅黑" pitchFamily="34" charset="-122"/>
                <a:ea typeface="微软雅黑" pitchFamily="34" charset="-122"/>
              </a:rPr>
              <a:t>MapReduce</a:t>
            </a:r>
            <a:r>
              <a:rPr lang="zh-CN" altLang="en-US" sz="2400" b="1" spc="200" dirty="0">
                <a:solidFill>
                  <a:srgbClr val="1369B2"/>
                </a:solidFill>
                <a:latin typeface="微软雅黑" pitchFamily="34" charset="-122"/>
                <a:ea typeface="微软雅黑" pitchFamily="34" charset="-122"/>
              </a:rPr>
              <a:t>核心思想</a:t>
            </a:r>
            <a:endParaRPr lang="en-US" altLang="zh-CN" sz="2400" b="1" spc="200" dirty="0">
              <a:solidFill>
                <a:srgbClr val="1369B2"/>
              </a:solidFill>
              <a:latin typeface="微软雅黑" pitchFamily="34" charset="-122"/>
              <a:ea typeface="微软雅黑" pitchFamily="34" charset="-122"/>
            </a:endParaRPr>
          </a:p>
        </p:txBody>
      </p:sp>
      <p:sp>
        <p:nvSpPr>
          <p:cNvPr id="3" name="矩形 2"/>
          <p:cNvSpPr/>
          <p:nvPr/>
        </p:nvSpPr>
        <p:spPr>
          <a:xfrm>
            <a:off x="539552" y="841276"/>
            <a:ext cx="8208912" cy="2308324"/>
          </a:xfrm>
          <a:prstGeom prst="rect">
            <a:avLst/>
          </a:prstGeom>
        </p:spPr>
        <p:txBody>
          <a:bodyPr wrap="square">
            <a:spAutoFit/>
          </a:bodyPr>
          <a:lstStyle/>
          <a:p>
            <a:pPr indent="457200" algn="just">
              <a:lnSpc>
                <a:spcPct val="150000"/>
              </a:lnSpc>
            </a:pPr>
            <a:r>
              <a:rPr lang="en-US" altLang="zh-CN" sz="2400" dirty="0">
                <a:solidFill>
                  <a:srgbClr val="1369B2"/>
                </a:solidFill>
                <a:latin typeface="微软雅黑" pitchFamily="34" charset="-122"/>
                <a:ea typeface="微软雅黑" pitchFamily="34" charset="-122"/>
              </a:rPr>
              <a:t>MapReduce</a:t>
            </a:r>
            <a:r>
              <a:rPr lang="zh-CN" altLang="zh-CN" sz="2400" dirty="0">
                <a:latin typeface="微软雅黑" pitchFamily="34" charset="-122"/>
                <a:ea typeface="微软雅黑" pitchFamily="34" charset="-122"/>
              </a:rPr>
              <a:t>就是“</a:t>
            </a:r>
            <a:r>
              <a:rPr lang="zh-CN" altLang="zh-CN" sz="2400" dirty="0">
                <a:solidFill>
                  <a:srgbClr val="1369B2"/>
                </a:solidFill>
                <a:latin typeface="微软雅黑" pitchFamily="34" charset="-122"/>
                <a:ea typeface="微软雅黑" pitchFamily="34" charset="-122"/>
              </a:rPr>
              <a:t>任务的分解与结果的汇总</a:t>
            </a:r>
            <a:r>
              <a:rPr lang="zh-CN" altLang="zh-CN" sz="2400" dirty="0">
                <a:latin typeface="微软雅黑" pitchFamily="34" charset="-122"/>
                <a:ea typeface="微软雅黑" pitchFamily="34" charset="-122"/>
              </a:rPr>
              <a:t>”。即使用户不懂分布式计算框架的</a:t>
            </a:r>
            <a:r>
              <a:rPr lang="zh-CN" altLang="zh-CN" sz="2400" dirty="0">
                <a:solidFill>
                  <a:srgbClr val="1369B2"/>
                </a:solidFill>
                <a:latin typeface="微软雅黑" pitchFamily="34" charset="-122"/>
                <a:ea typeface="微软雅黑" pitchFamily="34" charset="-122"/>
              </a:rPr>
              <a:t>内部运行机制</a:t>
            </a:r>
            <a:r>
              <a:rPr lang="zh-CN" altLang="zh-CN" sz="2400" dirty="0">
                <a:latin typeface="微软雅黑" pitchFamily="34" charset="-122"/>
                <a:ea typeface="微软雅黑" pitchFamily="34" charset="-122"/>
              </a:rPr>
              <a:t>，但是只要能用</a:t>
            </a:r>
            <a:r>
              <a:rPr lang="en-US" altLang="zh-CN" sz="2400" dirty="0">
                <a:solidFill>
                  <a:srgbClr val="1369B2"/>
                </a:solidFill>
                <a:latin typeface="微软雅黑" pitchFamily="34" charset="-122"/>
                <a:ea typeface="微软雅黑" pitchFamily="34" charset="-122"/>
              </a:rPr>
              <a:t>Map</a:t>
            </a:r>
            <a:r>
              <a:rPr lang="zh-CN" altLang="zh-CN" sz="2400" dirty="0">
                <a:latin typeface="微软雅黑" pitchFamily="34" charset="-122"/>
                <a:ea typeface="微软雅黑" pitchFamily="34" charset="-122"/>
              </a:rPr>
              <a:t>和</a:t>
            </a:r>
            <a:r>
              <a:rPr lang="en-US" altLang="zh-CN" sz="2400" dirty="0">
                <a:solidFill>
                  <a:srgbClr val="1369B2"/>
                </a:solidFill>
                <a:latin typeface="微软雅黑" pitchFamily="34" charset="-122"/>
                <a:ea typeface="微软雅黑" pitchFamily="34" charset="-122"/>
              </a:rPr>
              <a:t>Reduce</a:t>
            </a:r>
            <a:r>
              <a:rPr lang="zh-CN" altLang="zh-CN" sz="2400" dirty="0">
                <a:latin typeface="微软雅黑" pitchFamily="34" charset="-122"/>
                <a:ea typeface="微软雅黑" pitchFamily="34" charset="-122"/>
              </a:rPr>
              <a:t>思想描述清楚要处理的问题，就能轻松地在</a:t>
            </a:r>
            <a:r>
              <a:rPr lang="en-US" altLang="zh-CN" sz="2400" dirty="0">
                <a:solidFill>
                  <a:srgbClr val="1369B2"/>
                </a:solidFill>
                <a:latin typeface="微软雅黑" pitchFamily="34" charset="-122"/>
                <a:ea typeface="微软雅黑" pitchFamily="34" charset="-122"/>
              </a:rPr>
              <a:t>Hadoop</a:t>
            </a:r>
            <a:r>
              <a:rPr lang="zh-CN" altLang="zh-CN" sz="2400" dirty="0">
                <a:solidFill>
                  <a:srgbClr val="1369B2"/>
                </a:solidFill>
                <a:latin typeface="微软雅黑" pitchFamily="34" charset="-122"/>
                <a:ea typeface="微软雅黑" pitchFamily="34" charset="-122"/>
              </a:rPr>
              <a:t>集群</a:t>
            </a:r>
            <a:r>
              <a:rPr lang="zh-CN" altLang="zh-CN" sz="2400" dirty="0">
                <a:latin typeface="微软雅黑" pitchFamily="34" charset="-122"/>
                <a:ea typeface="微软雅黑" pitchFamily="34" charset="-122"/>
              </a:rPr>
              <a:t>上</a:t>
            </a:r>
            <a:r>
              <a:rPr lang="zh-CN" altLang="zh-CN" sz="2400" dirty="0">
                <a:solidFill>
                  <a:srgbClr val="1369B2"/>
                </a:solidFill>
                <a:latin typeface="微软雅黑" pitchFamily="34" charset="-122"/>
                <a:ea typeface="微软雅黑" pitchFamily="34" charset="-122"/>
              </a:rPr>
              <a:t>实现</a:t>
            </a:r>
            <a:r>
              <a:rPr lang="zh-CN" altLang="zh-CN" sz="2400" dirty="0">
                <a:latin typeface="微软雅黑" pitchFamily="34" charset="-122"/>
                <a:ea typeface="微软雅黑" pitchFamily="34" charset="-122"/>
              </a:rPr>
              <a:t>分布式</a:t>
            </a:r>
            <a:r>
              <a:rPr lang="zh-CN" altLang="zh-CN" sz="2400" dirty="0">
                <a:solidFill>
                  <a:srgbClr val="1369B2"/>
                </a:solidFill>
                <a:latin typeface="微软雅黑" pitchFamily="34" charset="-122"/>
                <a:ea typeface="微软雅黑" pitchFamily="34" charset="-122"/>
              </a:rPr>
              <a:t>计算</a:t>
            </a:r>
            <a:r>
              <a:rPr lang="zh-CN" altLang="zh-CN" sz="2400" dirty="0">
                <a:latin typeface="微软雅黑" pitchFamily="34" charset="-122"/>
                <a:ea typeface="微软雅黑" pitchFamily="34" charset="-122"/>
              </a:rPr>
              <a:t>功能。</a:t>
            </a:r>
          </a:p>
        </p:txBody>
      </p:sp>
      <p:pic>
        <p:nvPicPr>
          <p:cNvPr id="1026"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3185603"/>
            <a:ext cx="5937781" cy="2557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1198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000" b="1" dirty="0">
                <a:solidFill>
                  <a:srgbClr val="1369B2"/>
                </a:solidFill>
                <a:latin typeface="微软雅黑" pitchFamily="34" charset="-122"/>
                <a:ea typeface="微软雅黑" pitchFamily="34" charset="-122"/>
                <a:sym typeface="宋体" pitchFamily="2" charset="-122"/>
              </a:rPr>
              <a:t>            </a:t>
            </a:r>
            <a:r>
              <a:rPr lang="en-US" altLang="zh-CN" sz="2400" b="1" dirty="0">
                <a:solidFill>
                  <a:srgbClr val="1369B2"/>
                </a:solidFill>
                <a:latin typeface="微软雅黑" pitchFamily="34" charset="-122"/>
                <a:ea typeface="微软雅黑" pitchFamily="34" charset="-122"/>
                <a:sym typeface="宋体" pitchFamily="2" charset="-122"/>
              </a:rPr>
              <a:t>4.6</a:t>
            </a:r>
            <a:r>
              <a:rPr lang="en-US" altLang="zh-CN" sz="2400" b="1" spc="-100" dirty="0">
                <a:solidFill>
                  <a:srgbClr val="1369B2"/>
                </a:solidFill>
                <a:latin typeface="微软雅黑" pitchFamily="34" charset="-122"/>
                <a:ea typeface="微软雅黑" pitchFamily="34" charset="-122"/>
                <a:sym typeface="宋体" pitchFamily="2" charset="-122"/>
              </a:rPr>
              <a:t>MapReduce</a:t>
            </a:r>
            <a:r>
              <a:rPr lang="zh-CN" altLang="en-US" sz="2400" b="1" spc="-100" dirty="0">
                <a:solidFill>
                  <a:srgbClr val="1369B2"/>
                </a:solidFill>
                <a:latin typeface="微软雅黑" pitchFamily="34" charset="-122"/>
                <a:ea typeface="微软雅黑" pitchFamily="34" charset="-122"/>
                <a:sym typeface="宋体" pitchFamily="2" charset="-122"/>
              </a:rPr>
              <a:t>经典案例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案例实现</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2.  Combine</a:t>
              </a:r>
              <a:r>
                <a:rPr lang="zh-CN" altLang="en-US" sz="2000" b="1" dirty="0">
                  <a:solidFill>
                    <a:schemeClr val="bg1"/>
                  </a:solidFill>
                  <a:latin typeface="微软雅黑" pitchFamily="34" charset="-122"/>
                  <a:ea typeface="微软雅黑" pitchFamily="34" charset="-122"/>
                </a:rPr>
                <a:t>阶段实现</a:t>
              </a:r>
            </a:p>
          </p:txBody>
        </p:sp>
      </p:grpSp>
      <p:grpSp>
        <p:nvGrpSpPr>
          <p:cNvPr id="4" name="组合 1"/>
          <p:cNvGrpSpPr/>
          <p:nvPr/>
        </p:nvGrpSpPr>
        <p:grpSpPr>
          <a:xfrm>
            <a:off x="748146" y="2373504"/>
            <a:ext cx="7683385" cy="1334243"/>
            <a:chOff x="748145" y="2691448"/>
            <a:chExt cx="7683385" cy="1601091"/>
          </a:xfrm>
        </p:grpSpPr>
        <p:sp>
          <p:nvSpPr>
            <p:cNvPr id="12" name="圆角矩形标注 11"/>
            <p:cNvSpPr/>
            <p:nvPr/>
          </p:nvSpPr>
          <p:spPr bwMode="auto">
            <a:xfrm>
              <a:off x="748145" y="2691448"/>
              <a:ext cx="7683385" cy="1432851"/>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888942" y="2852145"/>
              <a:ext cx="7180638" cy="1440394"/>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根据</a:t>
              </a:r>
              <a:r>
                <a:rPr lang="en-US" altLang="zh-CN" sz="1600" dirty="0">
                  <a:latin typeface="微软雅黑" pitchFamily="34" charset="-122"/>
                  <a:ea typeface="微软雅黑" pitchFamily="34" charset="-122"/>
                </a:rPr>
                <a:t>Map</a:t>
              </a:r>
              <a:r>
                <a:rPr lang="zh-CN" altLang="en-US" sz="1600" dirty="0">
                  <a:latin typeface="微软雅黑" pitchFamily="34" charset="-122"/>
                  <a:ea typeface="微软雅黑" pitchFamily="34" charset="-122"/>
                </a:rPr>
                <a:t>阶段的输出结果形式，在</a:t>
              </a:r>
              <a:r>
                <a:rPr lang="en-US" altLang="zh-CN" sz="1600" dirty="0">
                  <a:latin typeface="微软雅黑" pitchFamily="34" charset="-122"/>
                  <a:ea typeface="微软雅黑" pitchFamily="34" charset="-122"/>
                </a:rPr>
                <a:t>cn.itcast.mr.InvertedIndex</a:t>
              </a:r>
              <a:r>
                <a:rPr lang="zh-CN" altLang="en-US" sz="1600" dirty="0">
                  <a:latin typeface="微软雅黑" pitchFamily="34" charset="-122"/>
                  <a:ea typeface="微软雅黑" pitchFamily="34" charset="-122"/>
                </a:rPr>
                <a:t>包下，自定义实现</a:t>
              </a:r>
              <a:r>
                <a:rPr lang="en-US" altLang="zh-CN" sz="1600" dirty="0">
                  <a:latin typeface="微软雅黑" pitchFamily="34" charset="-122"/>
                  <a:ea typeface="微软雅黑" pitchFamily="34" charset="-122"/>
                </a:rPr>
                <a:t>Combine</a:t>
              </a:r>
              <a:r>
                <a:rPr lang="zh-CN" altLang="en-US" sz="1600" dirty="0">
                  <a:latin typeface="微软雅黑" pitchFamily="34" charset="-122"/>
                  <a:ea typeface="微软雅黑" pitchFamily="34" charset="-122"/>
                </a:rPr>
                <a:t>阶段的类</a:t>
              </a:r>
              <a:r>
                <a:rPr lang="en-US" altLang="zh-CN" sz="1600" dirty="0">
                  <a:latin typeface="微软雅黑" pitchFamily="34" charset="-122"/>
                  <a:ea typeface="微软雅黑" pitchFamily="34" charset="-122"/>
                </a:rPr>
                <a:t>InvertedIndexCombiner</a:t>
              </a:r>
              <a:r>
                <a:rPr lang="zh-CN" altLang="en-US" sz="1600" dirty="0">
                  <a:latin typeface="微软雅黑" pitchFamily="34" charset="-122"/>
                  <a:ea typeface="微软雅黑" pitchFamily="34" charset="-122"/>
                </a:rPr>
                <a:t>，对每个文档的单词进行词频统计。</a:t>
              </a:r>
              <a:endParaRPr lang="zh-CN" altLang="zh-CN" sz="1600" dirty="0">
                <a:latin typeface="微软雅黑" pitchFamily="34" charset="-122"/>
                <a:ea typeface="微软雅黑" pitchFamily="34" charset="-122"/>
              </a:endParaRPr>
            </a:p>
          </p:txBody>
        </p:sp>
      </p:grpSp>
      <p:sp>
        <p:nvSpPr>
          <p:cNvPr id="15" name="矩形 14"/>
          <p:cNvSpPr>
            <a:spLocks noChangeArrowheads="1"/>
          </p:cNvSpPr>
          <p:nvPr/>
        </p:nvSpPr>
        <p:spPr bwMode="auto">
          <a:xfrm>
            <a:off x="1361304" y="3412483"/>
            <a:ext cx="2795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3.  Reduce</a:t>
            </a:r>
            <a:r>
              <a:rPr lang="zh-CN" altLang="en-US" sz="2000" b="1" dirty="0">
                <a:solidFill>
                  <a:schemeClr val="bg1"/>
                </a:solidFill>
                <a:latin typeface="微软雅黑" pitchFamily="34" charset="-122"/>
                <a:ea typeface="微软雅黑" pitchFamily="34" charset="-122"/>
              </a:rPr>
              <a:t>阶段实现</a:t>
            </a:r>
          </a:p>
        </p:txBody>
      </p:sp>
      <p:pic>
        <p:nvPicPr>
          <p:cNvPr id="21" name="Picture 4" descr="https://timgsa.baidu.com/timg?image&amp;quality=80&amp;size=b9999_10000&amp;sec=1553764787053&amp;di=63201b69439172d2f26edff5c9a921d9&amp;imgtype=0&amp;src=http%3A%2F%2Fscimg.jb51.net%2Fallimg%2F150701%2F14-150F11I343I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0870" y="3763424"/>
            <a:ext cx="1578710" cy="16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案例实现</a:t>
            </a:r>
            <a:endParaRPr lang="en-US" altLang="zh-CN" sz="2400" b="1" spc="200" dirty="0">
              <a:solidFill>
                <a:srgbClr val="1369B2"/>
              </a:solidFill>
              <a:latin typeface="微软雅黑" pitchFamily="34" charset="-122"/>
              <a:ea typeface="微软雅黑" pitchFamily="34" charset="-122"/>
            </a:endParaRPr>
          </a:p>
        </p:txBody>
      </p:sp>
      <p:grpSp>
        <p:nvGrpSpPr>
          <p:cNvPr id="2" name="组合 15"/>
          <p:cNvGrpSpPr/>
          <p:nvPr/>
        </p:nvGrpSpPr>
        <p:grpSpPr>
          <a:xfrm>
            <a:off x="903924" y="2255573"/>
            <a:ext cx="7527607" cy="2175074"/>
            <a:chOff x="900113" y="2691447"/>
            <a:chExt cx="7527607" cy="2610089"/>
          </a:xfrm>
        </p:grpSpPr>
        <p:sp>
          <p:nvSpPr>
            <p:cNvPr id="17" name="圆角矩形标注 16"/>
            <p:cNvSpPr/>
            <p:nvPr/>
          </p:nvSpPr>
          <p:spPr bwMode="auto">
            <a:xfrm>
              <a:off x="900113" y="2691447"/>
              <a:ext cx="7527607" cy="2006176"/>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18" name="矩形 17"/>
            <p:cNvSpPr/>
            <p:nvPr/>
          </p:nvSpPr>
          <p:spPr>
            <a:xfrm>
              <a:off x="1021079" y="2974745"/>
              <a:ext cx="7215188" cy="2326791"/>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根据</a:t>
              </a:r>
              <a:r>
                <a:rPr lang="en-US" altLang="zh-CN" sz="1600" dirty="0">
                  <a:latin typeface="微软雅黑" pitchFamily="34" charset="-122"/>
                  <a:ea typeface="微软雅黑" pitchFamily="34" charset="-122"/>
                </a:rPr>
                <a:t>Combine</a:t>
              </a:r>
              <a:r>
                <a:rPr lang="zh-CN" altLang="en-US" sz="1600" dirty="0">
                  <a:latin typeface="微软雅黑" pitchFamily="34" charset="-122"/>
                  <a:ea typeface="微软雅黑" pitchFamily="34" charset="-122"/>
                </a:rPr>
                <a:t>阶段的输出结果形式，同样在</a:t>
              </a:r>
              <a:r>
                <a:rPr lang="en-US" altLang="zh-CN" sz="1600" dirty="0">
                  <a:latin typeface="微软雅黑" pitchFamily="34" charset="-122"/>
                  <a:ea typeface="微软雅黑" pitchFamily="34" charset="-122"/>
                </a:rPr>
                <a:t>cn.itcast.mr.InvertedIndex</a:t>
              </a:r>
              <a:r>
                <a:rPr lang="zh-CN" altLang="en-US" sz="1600" dirty="0">
                  <a:latin typeface="微软雅黑" pitchFamily="34" charset="-122"/>
                  <a:ea typeface="微软雅黑" pitchFamily="34" charset="-122"/>
                </a:rPr>
                <a:t>包下，自定义</a:t>
              </a:r>
              <a:r>
                <a:rPr lang="en-US" altLang="zh-CN" sz="1600" dirty="0">
                  <a:latin typeface="微软雅黑" pitchFamily="34" charset="-122"/>
                  <a:ea typeface="微软雅黑" pitchFamily="34" charset="-122"/>
                </a:rPr>
                <a:t>Reducer</a:t>
              </a:r>
              <a:r>
                <a:rPr lang="zh-CN" altLang="en-US" sz="1600" dirty="0">
                  <a:latin typeface="微软雅黑" pitchFamily="34" charset="-122"/>
                  <a:ea typeface="微软雅黑" pitchFamily="34" charset="-122"/>
                </a:rPr>
                <a:t>类</a:t>
              </a:r>
              <a:r>
                <a:rPr lang="en-US" altLang="zh-CN" sz="1600" dirty="0">
                  <a:latin typeface="微软雅黑" pitchFamily="34" charset="-122"/>
                  <a:ea typeface="微软雅黑" pitchFamily="34" charset="-122"/>
                </a:rPr>
                <a:t>InvertedIndexMapper</a:t>
              </a:r>
              <a:r>
                <a:rPr lang="zh-CN" altLang="en-US" sz="1600" dirty="0">
                  <a:latin typeface="微软雅黑" pitchFamily="34" charset="-122"/>
                  <a:ea typeface="微软雅黑" pitchFamily="34" charset="-122"/>
                </a:rPr>
                <a:t>，主要用于接收</a:t>
              </a:r>
              <a:r>
                <a:rPr lang="en-US" altLang="zh-CN" sz="1600" dirty="0">
                  <a:latin typeface="微软雅黑" pitchFamily="34" charset="-122"/>
                  <a:ea typeface="微软雅黑" pitchFamily="34" charset="-122"/>
                </a:rPr>
                <a:t>Combine</a:t>
              </a:r>
              <a:r>
                <a:rPr lang="zh-CN" altLang="en-US" sz="1600" dirty="0">
                  <a:latin typeface="微软雅黑" pitchFamily="34" charset="-122"/>
                  <a:ea typeface="微软雅黑" pitchFamily="34" charset="-122"/>
                </a:rPr>
                <a:t>阶段输出的数据，并最终案例倒排索引文件需求的样式，将单词作为</a:t>
              </a:r>
              <a:r>
                <a:rPr lang="en-US" altLang="zh-CN" sz="1600" dirty="0">
                  <a:latin typeface="微软雅黑" pitchFamily="34" charset="-122"/>
                  <a:ea typeface="微软雅黑" pitchFamily="34" charset="-122"/>
                </a:rPr>
                <a:t>key</a:t>
              </a:r>
              <a:r>
                <a:rPr lang="zh-CN" altLang="en-US" sz="1600" dirty="0">
                  <a:latin typeface="微软雅黑" pitchFamily="34" charset="-122"/>
                  <a:ea typeface="微软雅黑" pitchFamily="34" charset="-122"/>
                </a:rPr>
                <a:t>，多个文档名称和词频连接作为</a:t>
              </a:r>
              <a:r>
                <a:rPr lang="en-US" altLang="zh-CN" sz="1600" dirty="0">
                  <a:latin typeface="微软雅黑" pitchFamily="34" charset="-122"/>
                  <a:ea typeface="微软雅黑" pitchFamily="34" charset="-122"/>
                </a:rPr>
                <a:t>value</a:t>
              </a:r>
              <a:r>
                <a:rPr lang="zh-CN" altLang="en-US" sz="1600" dirty="0">
                  <a:latin typeface="微软雅黑" pitchFamily="34" charset="-122"/>
                  <a:ea typeface="微软雅黑" pitchFamily="34" charset="-122"/>
                </a:rPr>
                <a:t>，输出到目标目录。</a:t>
              </a:r>
              <a:endParaRPr lang="zh-CN" altLang="zh-CN" sz="1600" dirty="0">
                <a:latin typeface="微软雅黑" pitchFamily="34" charset="-122"/>
                <a:ea typeface="微软雅黑" pitchFamily="34" charset="-122"/>
              </a:endParaRPr>
            </a:p>
          </p:txBody>
        </p:sp>
      </p:grpSp>
      <p:grpSp>
        <p:nvGrpSpPr>
          <p:cNvPr id="3" name="组合 30"/>
          <p:cNvGrpSpPr>
            <a:grpSpLocks/>
          </p:cNvGrpSpPr>
          <p:nvPr/>
        </p:nvGrpSpPr>
        <p:grpSpPr bwMode="auto">
          <a:xfrm>
            <a:off x="903923" y="1587767"/>
            <a:ext cx="4781550" cy="443654"/>
            <a:chOff x="900725" y="1985600"/>
            <a:chExt cx="4781618" cy="532384"/>
          </a:xfrm>
        </p:grpSpPr>
        <p:sp>
          <p:nvSpPr>
            <p:cNvPr id="20"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21" name="矩形 20"/>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3.  Reduce</a:t>
              </a:r>
              <a:r>
                <a:rPr lang="zh-CN" altLang="en-US" sz="2000" b="1" dirty="0">
                  <a:solidFill>
                    <a:schemeClr val="bg1"/>
                  </a:solidFill>
                  <a:latin typeface="微软雅黑" pitchFamily="34" charset="-122"/>
                  <a:ea typeface="微软雅黑" pitchFamily="34" charset="-122"/>
                </a:rPr>
                <a:t>阶段实现</a:t>
              </a:r>
            </a:p>
          </p:txBody>
        </p:sp>
      </p:grpSp>
      <p:pic>
        <p:nvPicPr>
          <p:cNvPr id="23" name="Picture 4" descr="https://timgsa.baidu.com/timg?image&amp;quality=80&amp;size=b9999_10000&amp;sec=1553764787053&amp;di=63201b69439172d2f26edff5c9a921d9&amp;imgtype=0&amp;src=http%3A%2F%2Fscimg.jb51.net%2Fallimg%2F150701%2F14-150F11I343I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0870" y="3763424"/>
            <a:ext cx="1578710" cy="16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3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案例实现</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3408864"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4.  Driver</a:t>
              </a:r>
              <a:r>
                <a:rPr lang="zh-CN" altLang="en-US" sz="2000" b="1" dirty="0">
                  <a:solidFill>
                    <a:schemeClr val="bg1"/>
                  </a:solidFill>
                  <a:latin typeface="微软雅黑" pitchFamily="34" charset="-122"/>
                  <a:ea typeface="微软雅黑" pitchFamily="34" charset="-122"/>
                </a:rPr>
                <a:t>程序主类实现</a:t>
              </a:r>
            </a:p>
          </p:txBody>
        </p:sp>
      </p:grpSp>
      <p:grpSp>
        <p:nvGrpSpPr>
          <p:cNvPr id="4" name="组合 1"/>
          <p:cNvGrpSpPr/>
          <p:nvPr/>
        </p:nvGrpSpPr>
        <p:grpSpPr>
          <a:xfrm>
            <a:off x="900113" y="2362617"/>
            <a:ext cx="7531417" cy="2136107"/>
            <a:chOff x="900113" y="2691448"/>
            <a:chExt cx="7531417" cy="2786267"/>
          </a:xfrm>
        </p:grpSpPr>
        <p:sp>
          <p:nvSpPr>
            <p:cNvPr id="12" name="圆角矩形标注 11"/>
            <p:cNvSpPr/>
            <p:nvPr/>
          </p:nvSpPr>
          <p:spPr bwMode="auto">
            <a:xfrm>
              <a:off x="900113" y="2691448"/>
              <a:ext cx="7531417" cy="2457357"/>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1074420" y="2948558"/>
              <a:ext cx="7279481" cy="2529157"/>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编写</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程序运行主类</a:t>
              </a:r>
              <a:r>
                <a:rPr lang="en-US" altLang="zh-CN" sz="1600" dirty="0">
                  <a:latin typeface="微软雅黑" pitchFamily="34" charset="-122"/>
                  <a:ea typeface="微软雅黑" pitchFamily="34" charset="-122"/>
                </a:rPr>
                <a:t>InvertedIndexDriver</a:t>
              </a:r>
              <a:r>
                <a:rPr lang="zh-CN" altLang="en-US" sz="1600" dirty="0">
                  <a:latin typeface="微软雅黑" pitchFamily="34" charset="-122"/>
                  <a:ea typeface="微软雅黑" pitchFamily="34" charset="-122"/>
                </a:rPr>
                <a:t>，主要用于设置</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工作任务的相关参数，由于本次演示的数据量较小，为了方便、快速进行案例演示，本案例采用了本地运行模式，指定的本地</a:t>
              </a:r>
              <a:r>
                <a:rPr lang="en-US" altLang="zh-CN" sz="1600" dirty="0">
                  <a:latin typeface="微软雅黑" pitchFamily="34" charset="-122"/>
                  <a:ea typeface="微软雅黑" pitchFamily="34" charset="-122"/>
                </a:rPr>
                <a:t>D:\\InvertedIndex\\input</a:t>
              </a:r>
              <a:r>
                <a:rPr lang="zh-CN" altLang="en-US" sz="1600" dirty="0">
                  <a:latin typeface="微软雅黑" pitchFamily="34" charset="-122"/>
                  <a:ea typeface="微软雅黑" pitchFamily="34" charset="-122"/>
                </a:rPr>
                <a:t>目录下的源文件（需要提前准备）实现倒排索引，并将结果输入到本地</a:t>
              </a:r>
              <a:r>
                <a:rPr lang="en-US" altLang="zh-CN" sz="1600" dirty="0">
                  <a:latin typeface="微软雅黑" pitchFamily="34" charset="-122"/>
                  <a:ea typeface="微软雅黑" pitchFamily="34" charset="-122"/>
                </a:rPr>
                <a:t>D:\\InvertedIndex\\output</a:t>
              </a:r>
              <a:r>
                <a:rPr lang="zh-CN" altLang="en-US" sz="1600" dirty="0">
                  <a:latin typeface="微软雅黑" pitchFamily="34" charset="-122"/>
                  <a:ea typeface="微软雅黑" pitchFamily="34" charset="-122"/>
                </a:rPr>
                <a:t>目录下。</a:t>
              </a:r>
              <a:endParaRPr lang="zh-CN" altLang="zh-CN" sz="1600" dirty="0">
                <a:latin typeface="微软雅黑" pitchFamily="34" charset="-122"/>
                <a:ea typeface="微软雅黑" pitchFamily="34" charset="-122"/>
              </a:endParaRPr>
            </a:p>
          </p:txBody>
        </p:sp>
      </p:grpSp>
      <p:pic>
        <p:nvPicPr>
          <p:cNvPr id="23556" name="Picture 4" descr="https://timgsa.baidu.com/timg?image&amp;quality=80&amp;size=b9999_10000&amp;sec=1553764787053&amp;di=63201b69439172d2f26edff5c9a921d9&amp;imgtype=0&amp;src=http%3A%2F%2Fscimg.jb51.net%2Fallimg%2F150701%2F14-150F11I343I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0870" y="3763424"/>
            <a:ext cx="1578710" cy="16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20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p:cTn id="7" dur="500" fill="hold"/>
                                        <p:tgtEl>
                                          <p:spTgt spid="23556"/>
                                        </p:tgtEl>
                                        <p:attrNameLst>
                                          <p:attrName>ppt_w</p:attrName>
                                        </p:attrNameLst>
                                      </p:cBhvr>
                                      <p:tavLst>
                                        <p:tav tm="0">
                                          <p:val>
                                            <p:fltVal val="0"/>
                                          </p:val>
                                        </p:tav>
                                        <p:tav tm="100000">
                                          <p:val>
                                            <p:strVal val="#ppt_w"/>
                                          </p:val>
                                        </p:tav>
                                      </p:tavLst>
                                    </p:anim>
                                    <p:anim calcmode="lin" valueType="num">
                                      <p:cBhvr>
                                        <p:cTn id="8" dur="500" fill="hold"/>
                                        <p:tgtEl>
                                          <p:spTgt spid="23556"/>
                                        </p:tgtEl>
                                        <p:attrNameLst>
                                          <p:attrName>ppt_h</p:attrName>
                                        </p:attrNameLst>
                                      </p:cBhvr>
                                      <p:tavLst>
                                        <p:tav tm="0">
                                          <p:val>
                                            <p:fltVal val="0"/>
                                          </p:val>
                                        </p:tav>
                                        <p:tav tm="100000">
                                          <p:val>
                                            <p:strVal val="#ppt_h"/>
                                          </p:val>
                                        </p:tav>
                                      </p:tavLst>
                                    </p:anim>
                                    <p:animEffect transition="in" filter="fade">
                                      <p:cBhvr>
                                        <p:cTn id="9" dur="500"/>
                                        <p:tgtEl>
                                          <p:spTgt spid="2355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61277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倒排索引</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案例实现</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3408864"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5.  </a:t>
              </a:r>
              <a:r>
                <a:rPr lang="zh-CN" altLang="en-US" sz="2000" b="1" dirty="0">
                  <a:solidFill>
                    <a:schemeClr val="bg1"/>
                  </a:solidFill>
                  <a:latin typeface="微软雅黑" pitchFamily="34" charset="-122"/>
                  <a:ea typeface="微软雅黑" pitchFamily="34" charset="-122"/>
                </a:rPr>
                <a:t>效果测试</a:t>
              </a:r>
            </a:p>
          </p:txBody>
        </p:sp>
      </p:grpSp>
      <p:grpSp>
        <p:nvGrpSpPr>
          <p:cNvPr id="4" name="组合 12"/>
          <p:cNvGrpSpPr/>
          <p:nvPr/>
        </p:nvGrpSpPr>
        <p:grpSpPr>
          <a:xfrm>
            <a:off x="900113" y="2242875"/>
            <a:ext cx="7531417" cy="1668390"/>
            <a:chOff x="900113" y="2691449"/>
            <a:chExt cx="7531417" cy="2002068"/>
          </a:xfrm>
        </p:grpSpPr>
        <p:sp>
          <p:nvSpPr>
            <p:cNvPr id="12" name="圆角矩形标注 11"/>
            <p:cNvSpPr/>
            <p:nvPr/>
          </p:nvSpPr>
          <p:spPr bwMode="auto">
            <a:xfrm>
              <a:off x="900113" y="2691449"/>
              <a:ext cx="7531417" cy="1763077"/>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1028699" y="2809925"/>
              <a:ext cx="7215188" cy="1883592"/>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为了保证</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程序正常执行，需要先在本地</a:t>
              </a:r>
              <a:r>
                <a:rPr lang="en-US" altLang="zh-CN" sz="1600" dirty="0">
                  <a:latin typeface="微软雅黑" pitchFamily="34" charset="-122"/>
                  <a:ea typeface="微软雅黑" pitchFamily="34" charset="-122"/>
                </a:rPr>
                <a:t>D:\\InvertedIndex\\input</a:t>
              </a:r>
              <a:r>
                <a:rPr lang="zh-CN" altLang="en-US" sz="1600" dirty="0">
                  <a:latin typeface="微软雅黑" pitchFamily="34" charset="-122"/>
                  <a:ea typeface="微软雅黑" pitchFamily="34" charset="-122"/>
                </a:rPr>
                <a:t>目录下创建</a:t>
              </a:r>
              <a:r>
                <a:rPr lang="en-US" altLang="zh-CN" sz="1600" dirty="0">
                  <a:latin typeface="微软雅黑" pitchFamily="34" charset="-122"/>
                  <a:ea typeface="微软雅黑" pitchFamily="34" charset="-122"/>
                </a:rPr>
                <a:t>file1.txt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file2.txt</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file3.txt</a:t>
              </a:r>
              <a:r>
                <a:rPr lang="zh-CN" altLang="en-US" sz="1600" dirty="0">
                  <a:latin typeface="微软雅黑" pitchFamily="34" charset="-122"/>
                  <a:ea typeface="微软雅黑" pitchFamily="34" charset="-122"/>
                </a:rPr>
                <a:t>；然后执行</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程序的程序入口</a:t>
              </a:r>
              <a:r>
                <a:rPr lang="en-US" altLang="zh-CN" sz="1600" dirty="0">
                  <a:latin typeface="微软雅黑" pitchFamily="34" charset="-122"/>
                  <a:ea typeface="微软雅黑" pitchFamily="34" charset="-122"/>
                </a:rPr>
                <a:t>InvertedIndexDriver</a:t>
              </a:r>
              <a:r>
                <a:rPr lang="zh-CN" altLang="en-US" sz="1600" dirty="0">
                  <a:latin typeface="微软雅黑" pitchFamily="34" charset="-122"/>
                  <a:ea typeface="微软雅黑" pitchFamily="34" charset="-122"/>
                </a:rPr>
                <a:t>类，正常执行完成后，会在指定的</a:t>
              </a:r>
              <a:r>
                <a:rPr lang="en-US" altLang="zh-CN" sz="1600" dirty="0">
                  <a:latin typeface="微软雅黑" pitchFamily="34" charset="-122"/>
                  <a:ea typeface="微软雅黑" pitchFamily="34" charset="-122"/>
                </a:rPr>
                <a:t>D:\\InvertedIndex\\output</a:t>
              </a:r>
              <a:r>
                <a:rPr lang="zh-CN" altLang="en-US" sz="1600" dirty="0">
                  <a:latin typeface="微软雅黑" pitchFamily="34" charset="-122"/>
                  <a:ea typeface="微软雅黑" pitchFamily="34" charset="-122"/>
                </a:rPr>
                <a:t>下生成结果文件。</a:t>
              </a:r>
              <a:endParaRPr lang="zh-CN" altLang="zh-CN" sz="1600" dirty="0">
                <a:latin typeface="微软雅黑" pitchFamily="34" charset="-122"/>
                <a:ea typeface="微软雅黑" pitchFamily="34" charset="-122"/>
              </a:endParaRPr>
            </a:p>
          </p:txBody>
        </p:sp>
      </p:grpSp>
      <p:pic>
        <p:nvPicPr>
          <p:cNvPr id="1229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402" y="3810835"/>
            <a:ext cx="4381500" cy="157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570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 calcmode="lin" valueType="num">
                                      <p:cBhvr>
                                        <p:cTn id="17" dur="500" fill="hold"/>
                                        <p:tgtEl>
                                          <p:spTgt spid="12290"/>
                                        </p:tgtEl>
                                        <p:attrNameLst>
                                          <p:attrName>ppt_w</p:attrName>
                                        </p:attrNameLst>
                                      </p:cBhvr>
                                      <p:tavLst>
                                        <p:tav tm="0">
                                          <p:val>
                                            <p:fltVal val="0"/>
                                          </p:val>
                                        </p:tav>
                                        <p:tav tm="100000">
                                          <p:val>
                                            <p:strVal val="#ppt_w"/>
                                          </p:val>
                                        </p:tav>
                                      </p:tavLst>
                                    </p:anim>
                                    <p:anim calcmode="lin" valueType="num">
                                      <p:cBhvr>
                                        <p:cTn id="18" dur="500" fill="hold"/>
                                        <p:tgtEl>
                                          <p:spTgt spid="12290"/>
                                        </p:tgtEl>
                                        <p:attrNameLst>
                                          <p:attrName>ppt_h</p:attrName>
                                        </p:attrNameLst>
                                      </p:cBhvr>
                                      <p:tavLst>
                                        <p:tav tm="0">
                                          <p:val>
                                            <p:fltVal val="0"/>
                                          </p:val>
                                        </p:tav>
                                        <p:tav tm="100000">
                                          <p:val>
                                            <p:strVal val="#ppt_h"/>
                                          </p:val>
                                        </p:tav>
                                      </p:tavLst>
                                    </p:anim>
                                    <p:animEffect transition="in" filter="fade">
                                      <p:cBhvr>
                                        <p:cTn id="19"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58991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数据去重</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案例分析</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数据去重介绍</a:t>
              </a:r>
            </a:p>
          </p:txBody>
        </p:sp>
      </p:grpSp>
      <p:grpSp>
        <p:nvGrpSpPr>
          <p:cNvPr id="4" name="组合 1"/>
          <p:cNvGrpSpPr/>
          <p:nvPr/>
        </p:nvGrpSpPr>
        <p:grpSpPr>
          <a:xfrm>
            <a:off x="900114" y="2332680"/>
            <a:ext cx="7253287" cy="1318445"/>
            <a:chOff x="900113" y="2681650"/>
            <a:chExt cx="7253287" cy="1582135"/>
          </a:xfrm>
        </p:grpSpPr>
        <p:sp>
          <p:nvSpPr>
            <p:cNvPr id="12" name="圆角矩形标注 11"/>
            <p:cNvSpPr/>
            <p:nvPr/>
          </p:nvSpPr>
          <p:spPr bwMode="auto">
            <a:xfrm>
              <a:off x="900113" y="2681650"/>
              <a:ext cx="7253287" cy="1440274"/>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1057166" y="2823390"/>
              <a:ext cx="7029667" cy="1440395"/>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数据去重主要是为了掌握利用并行化思想来对数据进行有意义的筛选，数据去重指去除重复数据的操作。在大数据开发中，统计大数据集上的多种数据指标，这些复杂的任务数据都会涉及数据去重。</a:t>
              </a:r>
              <a:endParaRPr lang="zh-CN" altLang="zh-CN" sz="1600" dirty="0">
                <a:latin typeface="微软雅黑" pitchFamily="34" charset="-122"/>
                <a:ea typeface="微软雅黑" pitchFamily="34" charset="-122"/>
              </a:endParaRPr>
            </a:p>
          </p:txBody>
        </p:sp>
      </p:grpSp>
      <p:pic>
        <p:nvPicPr>
          <p:cNvPr id="14" name="Picture 4" descr="http://img0.sc115.com/uploads/sc/jpgs/1504/apic10833_sc115.com.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48446" y="3717826"/>
            <a:ext cx="1995991" cy="166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226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58991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数据去重</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案例分析</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案例需求及分析</a:t>
              </a:r>
            </a:p>
          </p:txBody>
        </p:sp>
      </p:grpSp>
      <p:grpSp>
        <p:nvGrpSpPr>
          <p:cNvPr id="4" name="组合 3"/>
          <p:cNvGrpSpPr/>
          <p:nvPr/>
        </p:nvGrpSpPr>
        <p:grpSpPr>
          <a:xfrm>
            <a:off x="602672" y="2209428"/>
            <a:ext cx="7938655" cy="3176475"/>
            <a:chOff x="692726" y="2794318"/>
            <a:chExt cx="7938655" cy="3811770"/>
          </a:xfrm>
        </p:grpSpPr>
        <p:sp>
          <p:nvSpPr>
            <p:cNvPr id="12" name="圆角矩形标注 11"/>
            <p:cNvSpPr/>
            <p:nvPr/>
          </p:nvSpPr>
          <p:spPr bwMode="auto">
            <a:xfrm>
              <a:off x="692726" y="2794318"/>
              <a:ext cx="7938655" cy="3242699"/>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798324" y="2949702"/>
              <a:ext cx="7547352" cy="3656386"/>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文件</a:t>
              </a:r>
              <a:r>
                <a:rPr lang="en-US" altLang="zh-CN" sz="1600" dirty="0">
                  <a:latin typeface="微软雅黑" pitchFamily="34" charset="-122"/>
                  <a:ea typeface="微软雅黑" pitchFamily="34" charset="-122"/>
                </a:rPr>
                <a:t>file1.txt</a:t>
              </a:r>
              <a:r>
                <a:rPr lang="zh-CN" altLang="en-US" sz="1600" dirty="0">
                  <a:latin typeface="微软雅黑" pitchFamily="34" charset="-122"/>
                  <a:ea typeface="微软雅黑" pitchFamily="34" charset="-122"/>
                </a:rPr>
                <a:t>本身包含重复数据，并且与</a:t>
              </a:r>
              <a:r>
                <a:rPr lang="en-US" altLang="zh-CN" sz="1600" dirty="0">
                  <a:latin typeface="微软雅黑" pitchFamily="34" charset="-122"/>
                  <a:ea typeface="微软雅黑" pitchFamily="34" charset="-122"/>
                </a:rPr>
                <a:t>file2.txt</a:t>
              </a:r>
              <a:r>
                <a:rPr lang="zh-CN" altLang="en-US" sz="1600" dirty="0">
                  <a:latin typeface="微软雅黑" pitchFamily="34" charset="-122"/>
                  <a:ea typeface="微软雅黑" pitchFamily="34" charset="-122"/>
                </a:rPr>
                <a:t>同样出现重复数据，现要求使用</a:t>
              </a:r>
              <a:r>
                <a:rPr lang="en-US" altLang="zh-CN" sz="1600" dirty="0">
                  <a:latin typeface="微软雅黑" pitchFamily="34" charset="-122"/>
                  <a:ea typeface="微软雅黑" pitchFamily="34" charset="-122"/>
                </a:rPr>
                <a:t>Hadoop</a:t>
              </a:r>
              <a:r>
                <a:rPr lang="zh-CN" altLang="en-US" sz="1600" dirty="0">
                  <a:latin typeface="微软雅黑" pitchFamily="34" charset="-122"/>
                  <a:ea typeface="微软雅黑" pitchFamily="34" charset="-122"/>
                </a:rPr>
                <a:t>大数据相关技术对以上两个文件进行去重操作，并最终将结果汇总到一个文件中。</a:t>
              </a:r>
              <a:endParaRPr lang="en-US" altLang="zh-CN" sz="1600" dirty="0">
                <a:latin typeface="微软雅黑" pitchFamily="34" charset="-122"/>
                <a:ea typeface="微软雅黑" pitchFamily="34" charset="-122"/>
              </a:endParaRPr>
            </a:p>
            <a:p>
              <a:pPr indent="457200" algn="just">
                <a:lnSpc>
                  <a:spcPct val="150000"/>
                </a:lnSpc>
              </a:pPr>
              <a:r>
                <a:rPr lang="en-US" altLang="zh-CN" sz="1600" dirty="0">
                  <a:latin typeface="微软雅黑" pitchFamily="34" charset="-122"/>
                  <a:ea typeface="微软雅黑" pitchFamily="34" charset="-122"/>
                </a:rPr>
                <a:t>(1) </a:t>
              </a:r>
              <a:r>
                <a:rPr lang="zh-CN" altLang="en-US" sz="1600" dirty="0">
                  <a:latin typeface="微软雅黑" pitchFamily="34" charset="-122"/>
                  <a:ea typeface="微软雅黑" pitchFamily="34" charset="-122"/>
                </a:rPr>
                <a:t>编写</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程序，在</a:t>
              </a:r>
              <a:r>
                <a:rPr lang="en-US" altLang="zh-CN" sz="1600" dirty="0">
                  <a:latin typeface="微软雅黑" pitchFamily="34" charset="-122"/>
                  <a:ea typeface="微软雅黑" pitchFamily="34" charset="-122"/>
                </a:rPr>
                <a:t>Map</a:t>
              </a:r>
              <a:r>
                <a:rPr lang="zh-CN" altLang="en-US" sz="1600" dirty="0">
                  <a:latin typeface="微软雅黑" pitchFamily="34" charset="-122"/>
                  <a:ea typeface="微软雅黑" pitchFamily="34" charset="-122"/>
                </a:rPr>
                <a:t>阶段采用</a:t>
              </a:r>
              <a:r>
                <a:rPr lang="en-US" altLang="zh-CN" sz="1600" dirty="0">
                  <a:latin typeface="微软雅黑" pitchFamily="34" charset="-122"/>
                  <a:ea typeface="微软雅黑" pitchFamily="34" charset="-122"/>
                </a:rPr>
                <a:t>Hadoop</a:t>
              </a:r>
              <a:r>
                <a:rPr lang="zh-CN" altLang="en-US" sz="1600" dirty="0">
                  <a:latin typeface="微软雅黑" pitchFamily="34" charset="-122"/>
                  <a:ea typeface="微软雅黑" pitchFamily="34" charset="-122"/>
                </a:rPr>
                <a:t>默认作业输入方式后，将</a:t>
              </a:r>
              <a:r>
                <a:rPr lang="en-US" altLang="zh-CN" sz="1600" dirty="0">
                  <a:latin typeface="微软雅黑" pitchFamily="34" charset="-122"/>
                  <a:ea typeface="微软雅黑" pitchFamily="34" charset="-122"/>
                </a:rPr>
                <a:t>key</a:t>
              </a:r>
              <a:r>
                <a:rPr lang="zh-CN" altLang="en-US" sz="1600" dirty="0">
                  <a:latin typeface="微软雅黑" pitchFamily="34" charset="-122"/>
                  <a:ea typeface="微软雅黑" pitchFamily="34" charset="-122"/>
                </a:rPr>
                <a:t>设置为需要去重的数据，而输出的</a:t>
              </a:r>
              <a:r>
                <a:rPr lang="en-US" altLang="zh-CN" sz="1600" dirty="0">
                  <a:latin typeface="微软雅黑" pitchFamily="34" charset="-122"/>
                  <a:ea typeface="微软雅黑" pitchFamily="34" charset="-122"/>
                </a:rPr>
                <a:t>value</a:t>
              </a:r>
              <a:r>
                <a:rPr lang="zh-CN" altLang="en-US" sz="1600" dirty="0">
                  <a:latin typeface="微软雅黑" pitchFamily="34" charset="-122"/>
                  <a:ea typeface="微软雅黑" pitchFamily="34" charset="-122"/>
                </a:rPr>
                <a:t>可以任意设置为空。</a:t>
              </a:r>
            </a:p>
            <a:p>
              <a:pPr indent="457200" algn="just">
                <a:lnSpc>
                  <a:spcPct val="150000"/>
                </a:lnSpc>
              </a:pPr>
              <a:r>
                <a:rPr lang="en-US" altLang="zh-CN" sz="1600" dirty="0">
                  <a:latin typeface="微软雅黑" pitchFamily="34" charset="-122"/>
                  <a:ea typeface="微软雅黑" pitchFamily="34" charset="-122"/>
                </a:rPr>
                <a:t>(2) </a:t>
              </a:r>
              <a:r>
                <a:rPr lang="zh-CN" altLang="en-US" sz="1600" dirty="0">
                  <a:latin typeface="微软雅黑" pitchFamily="34" charset="-122"/>
                  <a:ea typeface="微软雅黑" pitchFamily="34" charset="-122"/>
                </a:rPr>
                <a:t>在</a:t>
              </a:r>
              <a:r>
                <a:rPr lang="en-US" altLang="zh-CN" sz="1600" dirty="0">
                  <a:latin typeface="微软雅黑" pitchFamily="34" charset="-122"/>
                  <a:ea typeface="微软雅黑" pitchFamily="34" charset="-122"/>
                </a:rPr>
                <a:t>Reduce</a:t>
              </a:r>
              <a:r>
                <a:rPr lang="zh-CN" altLang="en-US" sz="1600" dirty="0">
                  <a:latin typeface="微软雅黑" pitchFamily="34" charset="-122"/>
                  <a:ea typeface="微软雅黑" pitchFamily="34" charset="-122"/>
                </a:rPr>
                <a:t>阶段，不需要考虑每一个</a:t>
              </a:r>
              <a:r>
                <a:rPr lang="en-US" altLang="zh-CN" sz="1600" dirty="0">
                  <a:latin typeface="微软雅黑" pitchFamily="34" charset="-122"/>
                  <a:ea typeface="微软雅黑" pitchFamily="34" charset="-122"/>
                </a:rPr>
                <a:t>key</a:t>
              </a:r>
              <a:r>
                <a:rPr lang="zh-CN" altLang="en-US" sz="1600" dirty="0">
                  <a:latin typeface="微软雅黑" pitchFamily="34" charset="-122"/>
                  <a:ea typeface="微软雅黑" pitchFamily="34" charset="-122"/>
                </a:rPr>
                <a:t>有多少个</a:t>
              </a:r>
              <a:r>
                <a:rPr lang="en-US" altLang="zh-CN" sz="1600" dirty="0">
                  <a:latin typeface="微软雅黑" pitchFamily="34" charset="-122"/>
                  <a:ea typeface="微软雅黑" pitchFamily="34" charset="-122"/>
                </a:rPr>
                <a:t>value</a:t>
              </a:r>
              <a:r>
                <a:rPr lang="zh-CN" altLang="en-US" sz="1600" dirty="0">
                  <a:latin typeface="微软雅黑" pitchFamily="34" charset="-122"/>
                  <a:ea typeface="微软雅黑" pitchFamily="34" charset="-122"/>
                </a:rPr>
                <a:t>，可以直接将输入的</a:t>
              </a:r>
              <a:r>
                <a:rPr lang="en-US" altLang="zh-CN" sz="1600" dirty="0">
                  <a:latin typeface="微软雅黑" pitchFamily="34" charset="-122"/>
                  <a:ea typeface="微软雅黑" pitchFamily="34" charset="-122"/>
                </a:rPr>
                <a:t>key</a:t>
              </a:r>
              <a:r>
                <a:rPr lang="zh-CN" altLang="en-US" sz="1600" dirty="0">
                  <a:latin typeface="微软雅黑" pitchFamily="34" charset="-122"/>
                  <a:ea typeface="微软雅黑" pitchFamily="34" charset="-122"/>
                </a:rPr>
                <a:t>复制为输出的</a:t>
              </a:r>
              <a:r>
                <a:rPr lang="en-US" altLang="zh-CN" sz="1600" dirty="0">
                  <a:latin typeface="微软雅黑" pitchFamily="34" charset="-122"/>
                  <a:ea typeface="微软雅黑" pitchFamily="34" charset="-122"/>
                </a:rPr>
                <a:t>key</a:t>
              </a:r>
              <a:r>
                <a:rPr lang="zh-CN" altLang="en-US" sz="1600" dirty="0">
                  <a:latin typeface="微软雅黑" pitchFamily="34" charset="-122"/>
                  <a:ea typeface="微软雅黑" pitchFamily="34" charset="-122"/>
                </a:rPr>
                <a:t>，而输出的</a:t>
              </a:r>
              <a:r>
                <a:rPr lang="en-US" altLang="zh-CN" sz="1600" dirty="0">
                  <a:latin typeface="微软雅黑" pitchFamily="34" charset="-122"/>
                  <a:ea typeface="微软雅黑" pitchFamily="34" charset="-122"/>
                </a:rPr>
                <a:t>value</a:t>
              </a:r>
              <a:r>
                <a:rPr lang="zh-CN" altLang="en-US" sz="1600" dirty="0">
                  <a:latin typeface="微软雅黑" pitchFamily="34" charset="-122"/>
                  <a:ea typeface="微软雅黑" pitchFamily="34" charset="-122"/>
                </a:rPr>
                <a:t>可以任意设置为空，这样就会使用</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默认机制对</a:t>
              </a:r>
              <a:r>
                <a:rPr lang="en-US" altLang="zh-CN" sz="1600" dirty="0">
                  <a:latin typeface="微软雅黑" pitchFamily="34" charset="-122"/>
                  <a:ea typeface="微软雅黑" pitchFamily="34" charset="-122"/>
                </a:rPr>
                <a:t>key</a:t>
              </a:r>
              <a:r>
                <a:rPr lang="zh-CN" altLang="en-US" sz="1600" dirty="0">
                  <a:latin typeface="微软雅黑" pitchFamily="34" charset="-122"/>
                  <a:ea typeface="微软雅黑" pitchFamily="34" charset="-122"/>
                </a:rPr>
                <a:t>（也就是文件中的每行内容）自动去重。</a:t>
              </a:r>
              <a:endParaRPr lang="zh-CN" altLang="zh-CN" sz="1600" dirty="0">
                <a:latin typeface="微软雅黑" pitchFamily="34" charset="-122"/>
                <a:ea typeface="微软雅黑" pitchFamily="34" charset="-122"/>
              </a:endParaRPr>
            </a:p>
          </p:txBody>
        </p:sp>
      </p:grpSp>
    </p:spTree>
    <p:extLst>
      <p:ext uri="{BB962C8B-B14F-4D97-AF65-F5344CB8AC3E}">
        <p14:creationId xmlns:p14="http://schemas.microsoft.com/office/powerpoint/2010/main" val="424011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58991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000" b="1" dirty="0">
                <a:solidFill>
                  <a:srgbClr val="1369B2"/>
                </a:solidFill>
                <a:latin typeface="微软雅黑" pitchFamily="34" charset="-122"/>
                <a:ea typeface="微软雅黑" pitchFamily="34" charset="-122"/>
                <a:sym typeface="宋体" pitchFamily="2" charset="-122"/>
              </a:rPr>
              <a:t>            </a:t>
            </a:r>
            <a:r>
              <a:rPr lang="en-US" altLang="zh-CN" sz="2400" b="1" dirty="0">
                <a:solidFill>
                  <a:srgbClr val="1369B2"/>
                </a:solidFill>
                <a:latin typeface="微软雅黑" pitchFamily="34" charset="-122"/>
                <a:ea typeface="微软雅黑" pitchFamily="34" charset="-122"/>
                <a:sym typeface="宋体" pitchFamily="2" charset="-122"/>
              </a:rPr>
              <a:t>4.7</a:t>
            </a:r>
            <a:r>
              <a:rPr lang="en-US" altLang="zh-CN" sz="2400" b="1" spc="-100" dirty="0">
                <a:solidFill>
                  <a:srgbClr val="1369B2"/>
                </a:solidFill>
                <a:latin typeface="微软雅黑" pitchFamily="34" charset="-122"/>
                <a:ea typeface="微软雅黑" pitchFamily="34" charset="-122"/>
                <a:sym typeface="宋体" pitchFamily="2" charset="-122"/>
              </a:rPr>
              <a:t>MapReduce</a:t>
            </a:r>
            <a:r>
              <a:rPr lang="zh-CN" altLang="en-US" sz="2400" b="1" spc="-100" dirty="0">
                <a:solidFill>
                  <a:srgbClr val="1369B2"/>
                </a:solidFill>
                <a:latin typeface="微软雅黑" pitchFamily="34" charset="-122"/>
                <a:ea typeface="微软雅黑" pitchFamily="34" charset="-122"/>
                <a:sym typeface="宋体" pitchFamily="2" charset="-122"/>
              </a:rPr>
              <a:t>经典案例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数据去重</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案例实现</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1.  Map</a:t>
              </a:r>
              <a:r>
                <a:rPr lang="zh-CN" altLang="en-US" sz="2000" b="1" dirty="0">
                  <a:solidFill>
                    <a:schemeClr val="bg1"/>
                  </a:solidFill>
                  <a:latin typeface="微软雅黑" pitchFamily="34" charset="-122"/>
                  <a:ea typeface="微软雅黑" pitchFamily="34" charset="-122"/>
                </a:rPr>
                <a:t>阶段实现</a:t>
              </a:r>
            </a:p>
          </p:txBody>
        </p:sp>
      </p:grpSp>
      <p:grpSp>
        <p:nvGrpSpPr>
          <p:cNvPr id="4" name="组合 18"/>
          <p:cNvGrpSpPr/>
          <p:nvPr/>
        </p:nvGrpSpPr>
        <p:grpSpPr>
          <a:xfrm>
            <a:off x="692728" y="2317713"/>
            <a:ext cx="7715943" cy="1769681"/>
            <a:chOff x="692727" y="2668587"/>
            <a:chExt cx="7715943" cy="2123618"/>
          </a:xfrm>
        </p:grpSpPr>
        <p:sp>
          <p:nvSpPr>
            <p:cNvPr id="12" name="圆角矩形标注 11"/>
            <p:cNvSpPr/>
            <p:nvPr/>
          </p:nvSpPr>
          <p:spPr bwMode="auto">
            <a:xfrm>
              <a:off x="692727" y="2668587"/>
              <a:ext cx="7715943" cy="2006176"/>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1065212" y="2908613"/>
              <a:ext cx="7040058" cy="1883592"/>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使用</a:t>
              </a:r>
              <a:r>
                <a:rPr lang="en-US" altLang="zh-CN" sz="1600" dirty="0">
                  <a:latin typeface="微软雅黑" pitchFamily="34" charset="-122"/>
                  <a:ea typeface="微软雅黑" pitchFamily="34" charset="-122"/>
                </a:rPr>
                <a:t>Eclipse</a:t>
              </a:r>
              <a:r>
                <a:rPr lang="zh-CN" altLang="en-US" sz="1600" dirty="0">
                  <a:latin typeface="微软雅黑" pitchFamily="34" charset="-122"/>
                  <a:ea typeface="微软雅黑" pitchFamily="34" charset="-122"/>
                </a:rPr>
                <a:t>开发工具打开之前创建的</a:t>
              </a:r>
              <a:r>
                <a:rPr lang="en-US" altLang="zh-CN" sz="1600" dirty="0">
                  <a:latin typeface="微软雅黑" pitchFamily="34" charset="-122"/>
                  <a:ea typeface="微软雅黑" pitchFamily="34" charset="-122"/>
                </a:rPr>
                <a:t>Maven</a:t>
              </a:r>
              <a:r>
                <a:rPr lang="zh-CN" altLang="en-US" sz="1600" dirty="0">
                  <a:latin typeface="微软雅黑" pitchFamily="34" charset="-122"/>
                  <a:ea typeface="微软雅黑" pitchFamily="34" charset="-122"/>
                </a:rPr>
                <a:t>项目</a:t>
              </a:r>
              <a:r>
                <a:rPr lang="en-US" altLang="zh-CN" sz="1600" dirty="0">
                  <a:latin typeface="微软雅黑" pitchFamily="34" charset="-122"/>
                  <a:ea typeface="微软雅黑" pitchFamily="34" charset="-122"/>
                </a:rPr>
                <a:t>HadoopDemo</a:t>
              </a:r>
              <a:r>
                <a:rPr lang="zh-CN" altLang="en-US" sz="1600" dirty="0">
                  <a:latin typeface="微软雅黑" pitchFamily="34" charset="-122"/>
                  <a:ea typeface="微软雅黑" pitchFamily="34" charset="-122"/>
                </a:rPr>
                <a:t>，并且新创建</a:t>
              </a:r>
              <a:r>
                <a:rPr lang="en-US" altLang="zh-CN" sz="1600" dirty="0">
                  <a:latin typeface="微软雅黑" pitchFamily="34" charset="-122"/>
                  <a:ea typeface="微软雅黑" pitchFamily="34" charset="-122"/>
                </a:rPr>
                <a:t>cn.itcast.mr.dedup</a:t>
              </a:r>
              <a:r>
                <a:rPr lang="zh-CN" altLang="en-US" sz="1600" dirty="0">
                  <a:latin typeface="微软雅黑" pitchFamily="34" charset="-122"/>
                  <a:ea typeface="微软雅黑" pitchFamily="34" charset="-122"/>
                </a:rPr>
                <a:t>包，在该路径下编写自定义</a:t>
              </a:r>
              <a:r>
                <a:rPr lang="en-US" altLang="zh-CN" sz="1600" dirty="0">
                  <a:latin typeface="微软雅黑" pitchFamily="34" charset="-122"/>
                  <a:ea typeface="微软雅黑" pitchFamily="34" charset="-122"/>
                </a:rPr>
                <a:t>Mapper</a:t>
              </a:r>
              <a:r>
                <a:rPr lang="zh-CN" altLang="en-US" sz="1600" dirty="0">
                  <a:latin typeface="微软雅黑" pitchFamily="34" charset="-122"/>
                  <a:ea typeface="微软雅黑" pitchFamily="34" charset="-122"/>
                </a:rPr>
                <a:t>类</a:t>
              </a:r>
              <a:r>
                <a:rPr lang="en-US" altLang="zh-CN" sz="1600" dirty="0">
                  <a:latin typeface="微软雅黑" pitchFamily="34" charset="-122"/>
                  <a:ea typeface="微软雅黑" pitchFamily="34" charset="-122"/>
                </a:rPr>
                <a:t>DedupMapper</a:t>
              </a:r>
              <a:r>
                <a:rPr lang="zh-CN" altLang="en-US" sz="1600" dirty="0">
                  <a:latin typeface="微软雅黑" pitchFamily="34" charset="-122"/>
                  <a:ea typeface="微软雅黑" pitchFamily="34" charset="-122"/>
                </a:rPr>
                <a:t>，主要用于读取数据集文件将</a:t>
              </a:r>
              <a:r>
                <a:rPr lang="en-US" altLang="zh-CN" sz="1600" dirty="0">
                  <a:latin typeface="微软雅黑" pitchFamily="34" charset="-122"/>
                  <a:ea typeface="微软雅黑" pitchFamily="34" charset="-122"/>
                </a:rPr>
                <a:t>TextInputFormat</a:t>
              </a:r>
              <a:r>
                <a:rPr lang="zh-CN" altLang="en-US" sz="1600" dirty="0">
                  <a:latin typeface="微软雅黑" pitchFamily="34" charset="-122"/>
                  <a:ea typeface="微软雅黑" pitchFamily="34" charset="-122"/>
                </a:rPr>
                <a:t>默认组件解析的类似</a:t>
              </a:r>
              <a:r>
                <a:rPr lang="en-US" altLang="zh-CN" sz="1600" dirty="0">
                  <a:latin typeface="微软雅黑" pitchFamily="34" charset="-122"/>
                  <a:ea typeface="微软雅黑" pitchFamily="34" charset="-122"/>
                </a:rPr>
                <a:t>&lt;0</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2018-3-1 a &gt;</a:t>
              </a:r>
              <a:r>
                <a:rPr lang="zh-CN" altLang="en-US" sz="1600" dirty="0">
                  <a:latin typeface="微软雅黑" pitchFamily="34" charset="-122"/>
                  <a:ea typeface="微软雅黑" pitchFamily="34" charset="-122"/>
                </a:rPr>
                <a:t>键值对修改为</a:t>
              </a:r>
              <a:r>
                <a:rPr lang="en-US" altLang="zh-CN" sz="1600" dirty="0">
                  <a:latin typeface="微软雅黑" pitchFamily="34" charset="-122"/>
                  <a:ea typeface="微软雅黑" pitchFamily="34" charset="-122"/>
                </a:rPr>
                <a:t>&lt;2018-3-1 a</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null&gt;</a:t>
              </a:r>
              <a:r>
                <a:rPr lang="zh-CN" altLang="en-US" sz="1600" dirty="0">
                  <a:latin typeface="微软雅黑" pitchFamily="34" charset="-122"/>
                  <a:ea typeface="微软雅黑" pitchFamily="34" charset="-122"/>
                </a:rPr>
                <a:t>。</a:t>
              </a:r>
              <a:endParaRPr lang="zh-CN" altLang="zh-CN" sz="1600" dirty="0">
                <a:latin typeface="微软雅黑" pitchFamily="34" charset="-122"/>
                <a:ea typeface="微软雅黑" pitchFamily="34" charset="-122"/>
              </a:endParaRPr>
            </a:p>
          </p:txBody>
        </p:sp>
      </p:grpSp>
      <p:pic>
        <p:nvPicPr>
          <p:cNvPr id="20" name="Picture 4" descr="https://timgsa.baidu.com/timg?image&amp;quality=80&amp;size=b9999_10000&amp;sec=1553764787053&amp;di=63201b69439172d2f26edff5c9a921d9&amp;imgtype=0&amp;src=http%3A%2F%2Fscimg.jb51.net%2Fallimg%2F150701%2F14-150F11I343I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0870" y="3763424"/>
            <a:ext cx="1578710" cy="16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52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58991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数据去重</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案例实现</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2900" y="1589355"/>
            <a:ext cx="4781550" cy="443654"/>
            <a:chOff x="900725" y="1985600"/>
            <a:chExt cx="4781618" cy="532384"/>
          </a:xfrm>
        </p:grpSpPr>
        <p:sp>
          <p:nvSpPr>
            <p:cNvPr id="17"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8" name="矩形 14"/>
            <p:cNvSpPr>
              <a:spLocks noChangeArrowheads="1"/>
            </p:cNvSpPr>
            <p:nvPr/>
          </p:nvSpPr>
          <p:spPr bwMode="auto">
            <a:xfrm>
              <a:off x="1358113" y="2037852"/>
              <a:ext cx="2795446"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2.  Reduce</a:t>
              </a:r>
              <a:r>
                <a:rPr lang="zh-CN" altLang="en-US" sz="2000" b="1" dirty="0">
                  <a:solidFill>
                    <a:schemeClr val="bg1"/>
                  </a:solidFill>
                  <a:latin typeface="微软雅黑" pitchFamily="34" charset="-122"/>
                  <a:ea typeface="微软雅黑" pitchFamily="34" charset="-122"/>
                </a:rPr>
                <a:t>阶段实现</a:t>
              </a:r>
            </a:p>
          </p:txBody>
        </p:sp>
      </p:grpSp>
      <p:grpSp>
        <p:nvGrpSpPr>
          <p:cNvPr id="3" name="组合 3"/>
          <p:cNvGrpSpPr/>
          <p:nvPr/>
        </p:nvGrpSpPr>
        <p:grpSpPr>
          <a:xfrm>
            <a:off x="902901" y="2447359"/>
            <a:ext cx="7505769" cy="1800613"/>
            <a:chOff x="902900" y="2949894"/>
            <a:chExt cx="7505769" cy="2160736"/>
          </a:xfrm>
        </p:grpSpPr>
        <p:sp>
          <p:nvSpPr>
            <p:cNvPr id="15" name="圆角矩形标注 14"/>
            <p:cNvSpPr/>
            <p:nvPr/>
          </p:nvSpPr>
          <p:spPr bwMode="auto">
            <a:xfrm>
              <a:off x="902900" y="2949894"/>
              <a:ext cx="7505769" cy="2006176"/>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16" name="矩形 15"/>
            <p:cNvSpPr/>
            <p:nvPr/>
          </p:nvSpPr>
          <p:spPr>
            <a:xfrm>
              <a:off x="1033835" y="3227038"/>
              <a:ext cx="7076329" cy="1883592"/>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根据</a:t>
              </a:r>
              <a:r>
                <a:rPr lang="en-US" altLang="zh-CN" sz="1600" dirty="0">
                  <a:latin typeface="微软雅黑" pitchFamily="34" charset="-122"/>
                  <a:ea typeface="微软雅黑" pitchFamily="34" charset="-122"/>
                </a:rPr>
                <a:t>Map</a:t>
              </a:r>
              <a:r>
                <a:rPr lang="zh-CN" altLang="en-US" sz="1600" dirty="0">
                  <a:latin typeface="微软雅黑" pitchFamily="34" charset="-122"/>
                  <a:ea typeface="微软雅黑" pitchFamily="34" charset="-122"/>
                </a:rPr>
                <a:t>阶段的输出结果形式，同样在</a:t>
              </a:r>
              <a:r>
                <a:rPr lang="en-US" altLang="zh-CN" sz="1600" dirty="0">
                  <a:latin typeface="微软雅黑" pitchFamily="34" charset="-122"/>
                  <a:ea typeface="微软雅黑" pitchFamily="34" charset="-122"/>
                </a:rPr>
                <a:t>cn.itcast.mr.dedup</a:t>
              </a:r>
              <a:r>
                <a:rPr lang="zh-CN" altLang="en-US" sz="1600" dirty="0">
                  <a:latin typeface="微软雅黑" pitchFamily="34" charset="-122"/>
                  <a:ea typeface="微软雅黑" pitchFamily="34" charset="-122"/>
                </a:rPr>
                <a:t>包下，自定义</a:t>
              </a:r>
              <a:r>
                <a:rPr lang="en-US" altLang="zh-CN" sz="1600" dirty="0">
                  <a:latin typeface="微软雅黑" pitchFamily="34" charset="-122"/>
                  <a:ea typeface="微软雅黑" pitchFamily="34" charset="-122"/>
                </a:rPr>
                <a:t>Reducer</a:t>
              </a:r>
              <a:r>
                <a:rPr lang="zh-CN" altLang="en-US" sz="1600" dirty="0">
                  <a:latin typeface="微软雅黑" pitchFamily="34" charset="-122"/>
                  <a:ea typeface="微软雅黑" pitchFamily="34" charset="-122"/>
                </a:rPr>
                <a:t>类</a:t>
              </a:r>
              <a:r>
                <a:rPr lang="en-US" altLang="zh-CN" sz="1600" dirty="0">
                  <a:latin typeface="微软雅黑" pitchFamily="34" charset="-122"/>
                  <a:ea typeface="微软雅黑" pitchFamily="34" charset="-122"/>
                </a:rPr>
                <a:t>DedupReducer</a:t>
              </a:r>
              <a:r>
                <a:rPr lang="zh-CN" altLang="en-US" sz="1600" dirty="0">
                  <a:latin typeface="微软雅黑" pitchFamily="34" charset="-122"/>
                  <a:ea typeface="微软雅黑" pitchFamily="34" charset="-122"/>
                </a:rPr>
                <a:t>，主要用于接受</a:t>
              </a:r>
              <a:r>
                <a:rPr lang="en-US" altLang="zh-CN" sz="1600" dirty="0">
                  <a:latin typeface="微软雅黑" pitchFamily="34" charset="-122"/>
                  <a:ea typeface="微软雅黑" pitchFamily="34" charset="-122"/>
                </a:rPr>
                <a:t>Map</a:t>
              </a:r>
              <a:r>
                <a:rPr lang="zh-CN" altLang="en-US" sz="1600" dirty="0">
                  <a:latin typeface="微软雅黑" pitchFamily="34" charset="-122"/>
                  <a:ea typeface="微软雅黑" pitchFamily="34" charset="-122"/>
                </a:rPr>
                <a:t>阶段传递来的数据，根据</a:t>
              </a:r>
              <a:r>
                <a:rPr lang="en-US" altLang="zh-CN" sz="1600" dirty="0">
                  <a:latin typeface="微软雅黑" pitchFamily="34" charset="-122"/>
                  <a:ea typeface="微软雅黑" pitchFamily="34" charset="-122"/>
                </a:rPr>
                <a:t>Shuffle</a:t>
              </a:r>
              <a:r>
                <a:rPr lang="zh-CN" altLang="en-US" sz="1600" dirty="0">
                  <a:latin typeface="微软雅黑" pitchFamily="34" charset="-122"/>
                  <a:ea typeface="微软雅黑" pitchFamily="34" charset="-122"/>
                </a:rPr>
                <a:t>工作原理，键值</a:t>
              </a:r>
              <a:r>
                <a:rPr lang="en-US" altLang="zh-CN" sz="1600" dirty="0">
                  <a:latin typeface="微软雅黑" pitchFamily="34" charset="-122"/>
                  <a:ea typeface="微软雅黑" pitchFamily="34" charset="-122"/>
                </a:rPr>
                <a:t>key</a:t>
              </a:r>
              <a:r>
                <a:rPr lang="zh-CN" altLang="en-US" sz="1600" dirty="0">
                  <a:latin typeface="微软雅黑" pitchFamily="34" charset="-122"/>
                  <a:ea typeface="微软雅黑" pitchFamily="34" charset="-122"/>
                </a:rPr>
                <a:t>相同的数据就会被合并，因此输出数据就不会出现重复数据了。</a:t>
              </a:r>
              <a:endParaRPr lang="zh-CN" altLang="zh-CN" sz="1600" dirty="0">
                <a:latin typeface="微软雅黑" pitchFamily="34" charset="-122"/>
                <a:ea typeface="微软雅黑" pitchFamily="34" charset="-122"/>
              </a:endParaRPr>
            </a:p>
          </p:txBody>
        </p:sp>
      </p:grpSp>
      <p:pic>
        <p:nvPicPr>
          <p:cNvPr id="19" name="Picture 4" descr="https://timgsa.baidu.com/timg?image&amp;quality=80&amp;size=b9999_10000&amp;sec=1553764787053&amp;di=63201b69439172d2f26edff5c9a921d9&amp;imgtype=0&amp;src=http%3A%2F%2Fscimg.jb51.net%2Fallimg%2F150701%2F14-150F11I343I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9212" y="3732492"/>
            <a:ext cx="1578710" cy="16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60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58991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dirty="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数据去重</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案例实现</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3317423"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3.  Driver</a:t>
              </a:r>
              <a:r>
                <a:rPr lang="zh-CN" altLang="en-US" sz="2000" b="1" dirty="0">
                  <a:solidFill>
                    <a:schemeClr val="bg1"/>
                  </a:solidFill>
                  <a:latin typeface="微软雅黑" pitchFamily="34" charset="-122"/>
                  <a:ea typeface="微软雅黑" pitchFamily="34" charset="-122"/>
                </a:rPr>
                <a:t>程序主类实现</a:t>
              </a:r>
            </a:p>
          </p:txBody>
        </p:sp>
      </p:grpSp>
      <p:grpSp>
        <p:nvGrpSpPr>
          <p:cNvPr id="4" name="组合 18"/>
          <p:cNvGrpSpPr/>
          <p:nvPr/>
        </p:nvGrpSpPr>
        <p:grpSpPr>
          <a:xfrm>
            <a:off x="589916" y="2373085"/>
            <a:ext cx="7818755" cy="2085958"/>
            <a:chOff x="589915" y="2899954"/>
            <a:chExt cx="7818755" cy="2503150"/>
          </a:xfrm>
        </p:grpSpPr>
        <p:sp>
          <p:nvSpPr>
            <p:cNvPr id="12" name="圆角矩形标注 11"/>
            <p:cNvSpPr/>
            <p:nvPr/>
          </p:nvSpPr>
          <p:spPr bwMode="auto">
            <a:xfrm>
              <a:off x="589915" y="2899954"/>
              <a:ext cx="7818755" cy="2248174"/>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900113" y="3076313"/>
              <a:ext cx="7215188" cy="2326791"/>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编写</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程序运行主类</a:t>
              </a:r>
              <a:r>
                <a:rPr lang="en-US" altLang="zh-CN" sz="1600" dirty="0">
                  <a:latin typeface="微软雅黑" pitchFamily="34" charset="-122"/>
                  <a:ea typeface="微软雅黑" pitchFamily="34" charset="-122"/>
                </a:rPr>
                <a:t>DedupDriver</a:t>
              </a:r>
              <a:r>
                <a:rPr lang="zh-CN" altLang="en-US" sz="1600" dirty="0">
                  <a:latin typeface="微软雅黑" pitchFamily="34" charset="-122"/>
                  <a:ea typeface="微软雅黑" pitchFamily="34" charset="-122"/>
                </a:rPr>
                <a:t>，主要用于设置</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工作任务的相关参数。由于本次演示的数据量较小，为了方便、快速地进行案例演示，本案例采用了本地运行模式，对指定的本地</a:t>
              </a:r>
              <a:r>
                <a:rPr lang="en-US" altLang="zh-CN" sz="1600" dirty="0">
                  <a:latin typeface="微软雅黑" pitchFamily="34" charset="-122"/>
                  <a:ea typeface="微软雅黑" pitchFamily="34" charset="-122"/>
                </a:rPr>
                <a:t>D:\\Dedup\\input</a:t>
              </a:r>
              <a:r>
                <a:rPr lang="zh-CN" altLang="en-US" sz="1600" dirty="0">
                  <a:latin typeface="微软雅黑" pitchFamily="34" charset="-122"/>
                  <a:ea typeface="微软雅黑" pitchFamily="34" charset="-122"/>
                </a:rPr>
                <a:t>目录下的源文件（需要提前准备）实现数据去重，并将结果输入到本地</a:t>
              </a:r>
              <a:r>
                <a:rPr lang="en-US" altLang="zh-CN" sz="1600" dirty="0">
                  <a:latin typeface="微软雅黑" pitchFamily="34" charset="-122"/>
                  <a:ea typeface="微软雅黑" pitchFamily="34" charset="-122"/>
                </a:rPr>
                <a:t>D:\\Dedup\\output</a:t>
              </a:r>
              <a:r>
                <a:rPr lang="zh-CN" altLang="en-US" sz="1600" dirty="0">
                  <a:latin typeface="微软雅黑" pitchFamily="34" charset="-122"/>
                  <a:ea typeface="微软雅黑" pitchFamily="34" charset="-122"/>
                </a:rPr>
                <a:t>目录下。</a:t>
              </a:r>
              <a:endParaRPr lang="zh-CN" altLang="zh-CN" sz="1600" dirty="0">
                <a:latin typeface="微软雅黑" pitchFamily="34" charset="-122"/>
                <a:ea typeface="微软雅黑" pitchFamily="34" charset="-122"/>
              </a:endParaRPr>
            </a:p>
          </p:txBody>
        </p:sp>
      </p:grpSp>
      <p:pic>
        <p:nvPicPr>
          <p:cNvPr id="20" name="Picture 4" descr="https://timgsa.baidu.com/timg?image&amp;quality=80&amp;size=b9999_10000&amp;sec=1553764787053&amp;di=63201b69439172d2f26edff5c9a921d9&amp;imgtype=0&amp;src=http%3A%2F%2Fscimg.jb51.net%2Fallimg%2F150701%2F14-150F11I343I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2606" y="3780846"/>
            <a:ext cx="1578710" cy="167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6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ChangeArrowheads="1"/>
          </p:cNvSpPr>
          <p:nvPr/>
        </p:nvSpPr>
        <p:spPr bwMode="auto">
          <a:xfrm>
            <a:off x="589916" y="170258"/>
            <a:ext cx="7818755" cy="637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571500" indent="-571500" eaLnBrk="1" hangingPunct="1">
              <a:buFont typeface="Wingdings" pitchFamily="2" charset="2"/>
              <a:buNone/>
            </a:pPr>
            <a:r>
              <a:rPr lang="zh-CN" altLang="en-US" sz="2400" b="1" spc="-100" smtClean="0">
                <a:solidFill>
                  <a:srgbClr val="1369B2"/>
                </a:solidFill>
                <a:latin typeface="微软雅黑" pitchFamily="34" charset="-122"/>
                <a:ea typeface="微软雅黑" pitchFamily="34" charset="-122"/>
                <a:sym typeface="宋体" pitchFamily="2" charset="-122"/>
              </a:rPr>
              <a:t>经典</a:t>
            </a:r>
            <a:r>
              <a:rPr lang="zh-CN" altLang="en-US" sz="2400" b="1" spc="-100" dirty="0">
                <a:solidFill>
                  <a:srgbClr val="1369B2"/>
                </a:solidFill>
                <a:latin typeface="微软雅黑" pitchFamily="34" charset="-122"/>
                <a:ea typeface="微软雅黑" pitchFamily="34" charset="-122"/>
                <a:sym typeface="宋体" pitchFamily="2" charset="-122"/>
              </a:rPr>
              <a:t>案例</a:t>
            </a:r>
            <a:r>
              <a:rPr lang="en-US" altLang="zh-CN" sz="2400" b="1" spc="-100" dirty="0">
                <a:solidFill>
                  <a:srgbClr val="1369B2"/>
                </a:solidFill>
                <a:latin typeface="微软雅黑" pitchFamily="34" charset="-122"/>
                <a:ea typeface="微软雅黑" pitchFamily="34" charset="-122"/>
                <a:sym typeface="宋体" pitchFamily="2" charset="-122"/>
              </a:rPr>
              <a:t>—</a:t>
            </a:r>
            <a:r>
              <a:rPr lang="zh-CN" altLang="en-US" sz="2400" b="1" spc="-100" dirty="0">
                <a:solidFill>
                  <a:srgbClr val="1369B2"/>
                </a:solidFill>
                <a:latin typeface="微软雅黑" pitchFamily="34" charset="-122"/>
                <a:ea typeface="微软雅黑" pitchFamily="34" charset="-122"/>
                <a:sym typeface="宋体" pitchFamily="2" charset="-122"/>
              </a:rPr>
              <a:t>数据去重</a:t>
            </a:r>
          </a:p>
        </p:txBody>
      </p:sp>
      <p:sp>
        <p:nvSpPr>
          <p:cNvPr id="7" name="矩形 6"/>
          <p:cNvSpPr/>
          <p:nvPr/>
        </p:nvSpPr>
        <p:spPr bwMode="auto">
          <a:xfrm>
            <a:off x="0" y="807904"/>
            <a:ext cx="9144000" cy="660534"/>
          </a:xfrm>
          <a:prstGeom prst="rect">
            <a:avLst/>
          </a:prstGeom>
          <a:gradFill>
            <a:gsLst>
              <a:gs pos="100000">
                <a:srgbClr val="00B0F0">
                  <a:alpha val="0"/>
                </a:srgbClr>
              </a:gs>
              <a:gs pos="0">
                <a:srgbClr val="D1ECFF">
                  <a:alpha val="0"/>
                </a:srgbClr>
              </a:gs>
              <a:gs pos="49000">
                <a:srgbClr val="D1ECFF"/>
              </a:gs>
            </a:gsLst>
            <a:lin ang="0" scaled="0"/>
          </a:gradFill>
          <a:ln w="28575" cap="flat" cmpd="sng" algn="ctr">
            <a:noFill/>
            <a:prstDash val="solid"/>
            <a:round/>
            <a:headEnd type="none" w="med" len="med"/>
            <a:tailEnd type="none" w="med" len="med"/>
          </a:ln>
          <a:effectLst/>
        </p:spPr>
        <p:txBody>
          <a:bodyPr/>
          <a:lstStyle/>
          <a:p>
            <a:pPr eaLnBrk="1" hangingPunct="1">
              <a:buFont typeface="Arial" pitchFamily="34" charset="0"/>
              <a:buNone/>
              <a:defRPr/>
            </a:pPr>
            <a:endParaRPr lang="zh-CN" altLang="en-US">
              <a:latin typeface="Arial" charset="0"/>
            </a:endParaRPr>
          </a:p>
        </p:txBody>
      </p:sp>
      <p:pic>
        <p:nvPicPr>
          <p:cNvPr id="10247" name="Picture 2" descr="C:\Documents and Settings\Administrator\桌面\小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26" y="808303"/>
            <a:ext cx="1323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755775" y="936625"/>
            <a:ext cx="1518364" cy="461665"/>
          </a:xfrm>
          <a:prstGeom prst="rect">
            <a:avLst/>
          </a:prstGeom>
        </p:spPr>
        <p:txBody>
          <a:bodyPr wrap="none">
            <a:spAutoFit/>
          </a:bodyPr>
          <a:lstStyle/>
          <a:p>
            <a:pPr>
              <a:defRPr/>
            </a:pPr>
            <a:r>
              <a:rPr lang="zh-CN" altLang="en-US" sz="2400" b="1" spc="200" dirty="0">
                <a:solidFill>
                  <a:srgbClr val="1369B2"/>
                </a:solidFill>
                <a:latin typeface="微软雅黑" pitchFamily="34" charset="-122"/>
                <a:ea typeface="微软雅黑" pitchFamily="34" charset="-122"/>
              </a:rPr>
              <a:t>案例实现</a:t>
            </a:r>
            <a:endParaRPr lang="en-US" altLang="zh-CN" sz="2400" b="1" spc="200" dirty="0">
              <a:solidFill>
                <a:srgbClr val="1369B2"/>
              </a:solidFill>
              <a:latin typeface="微软雅黑" pitchFamily="34" charset="-122"/>
              <a:ea typeface="微软雅黑" pitchFamily="34" charset="-122"/>
            </a:endParaRPr>
          </a:p>
        </p:txBody>
      </p:sp>
      <p:grpSp>
        <p:nvGrpSpPr>
          <p:cNvPr id="2" name="组合 30"/>
          <p:cNvGrpSpPr>
            <a:grpSpLocks/>
          </p:cNvGrpSpPr>
          <p:nvPr/>
        </p:nvGrpSpPr>
        <p:grpSpPr bwMode="auto">
          <a:xfrm>
            <a:off x="900113" y="1594117"/>
            <a:ext cx="4781550" cy="443654"/>
            <a:chOff x="900725" y="1985600"/>
            <a:chExt cx="4781618" cy="532384"/>
          </a:xfrm>
        </p:grpSpPr>
        <p:sp>
          <p:nvSpPr>
            <p:cNvPr id="9" name="圆角矩形 1"/>
            <p:cNvSpPr>
              <a:spLocks noChangeArrowheads="1"/>
            </p:cNvSpPr>
            <p:nvPr/>
          </p:nvSpPr>
          <p:spPr bwMode="auto">
            <a:xfrm>
              <a:off x="900725" y="1985600"/>
              <a:ext cx="4781618" cy="490537"/>
            </a:xfrm>
            <a:prstGeom prst="roundRect">
              <a:avLst>
                <a:gd name="adj" fmla="val 16667"/>
              </a:avLst>
            </a:prstGeom>
            <a:solidFill>
              <a:srgbClr val="6B81BB"/>
            </a:solidFill>
            <a:ln>
              <a:noFill/>
            </a:ln>
            <a:extLst>
              <a:ext uri="{91240B29-F687-4F45-9708-019B960494DF}">
                <a14:hiddenLine xmlns:a14="http://schemas.microsoft.com/office/drawing/2010/main" w="28575">
                  <a:solidFill>
                    <a:srgbClr val="000000"/>
                  </a:solidFill>
                  <a:round/>
                  <a:headEnd/>
                  <a:tailEnd/>
                </a14:hiddenLine>
              </a:ext>
            </a:extLst>
          </p:spPr>
          <p:txBody>
            <a:bodyPr/>
            <a:lstStyle/>
            <a:p>
              <a:pPr eaLnBrk="1" hangingPunct="1">
                <a:buFont typeface="Arial" pitchFamily="34" charset="0"/>
                <a:buNone/>
              </a:pPr>
              <a:endParaRPr lang="zh-CN" altLang="en-US"/>
            </a:p>
          </p:txBody>
        </p:sp>
        <p:sp>
          <p:nvSpPr>
            <p:cNvPr id="11" name="矩形 14"/>
            <p:cNvSpPr>
              <a:spLocks noChangeArrowheads="1"/>
            </p:cNvSpPr>
            <p:nvPr/>
          </p:nvSpPr>
          <p:spPr bwMode="auto">
            <a:xfrm>
              <a:off x="1358113" y="2037852"/>
              <a:ext cx="3317423" cy="48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chemeClr val="bg1"/>
                  </a:solidFill>
                  <a:latin typeface="微软雅黑" pitchFamily="34" charset="-122"/>
                  <a:ea typeface="微软雅黑" pitchFamily="34" charset="-122"/>
                </a:rPr>
                <a:t>4.  </a:t>
              </a:r>
              <a:r>
                <a:rPr lang="zh-CN" altLang="en-US" sz="2000" b="1" dirty="0">
                  <a:solidFill>
                    <a:schemeClr val="bg1"/>
                  </a:solidFill>
                  <a:latin typeface="微软雅黑" pitchFamily="34" charset="-122"/>
                  <a:ea typeface="微软雅黑" pitchFamily="34" charset="-122"/>
                </a:rPr>
                <a:t>效果测试</a:t>
              </a:r>
            </a:p>
          </p:txBody>
        </p:sp>
      </p:grpSp>
      <p:grpSp>
        <p:nvGrpSpPr>
          <p:cNvPr id="4" name="组合 4"/>
          <p:cNvGrpSpPr/>
          <p:nvPr/>
        </p:nvGrpSpPr>
        <p:grpSpPr>
          <a:xfrm>
            <a:off x="872649" y="2218332"/>
            <a:ext cx="7952696" cy="1726832"/>
            <a:chOff x="872649" y="2544431"/>
            <a:chExt cx="7952696" cy="2072198"/>
          </a:xfrm>
        </p:grpSpPr>
        <p:sp>
          <p:nvSpPr>
            <p:cNvPr id="12" name="圆角矩形标注 11"/>
            <p:cNvSpPr/>
            <p:nvPr/>
          </p:nvSpPr>
          <p:spPr bwMode="auto">
            <a:xfrm>
              <a:off x="872649" y="2544431"/>
              <a:ext cx="7952696" cy="1480512"/>
            </a:xfrm>
            <a:prstGeom prst="wedgeRoundRectCallout">
              <a:avLst>
                <a:gd name="adj1" fmla="val -20008"/>
                <a:gd name="adj2" fmla="val -60642"/>
                <a:gd name="adj3" fmla="val 16667"/>
              </a:avLst>
            </a:prstGeom>
            <a:noFill/>
            <a:ln w="190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a:ls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buFont typeface="Arial" pitchFamily="34" charset="0"/>
                <a:buNone/>
                <a:defRPr/>
              </a:pPr>
              <a:endParaRPr lang="zh-CN" altLang="en-US">
                <a:latin typeface="Arial" charset="0"/>
              </a:endParaRPr>
            </a:p>
          </p:txBody>
        </p:sp>
        <p:sp>
          <p:nvSpPr>
            <p:cNvPr id="3" name="矩形 2"/>
            <p:cNvSpPr/>
            <p:nvPr/>
          </p:nvSpPr>
          <p:spPr>
            <a:xfrm>
              <a:off x="900113" y="2733037"/>
              <a:ext cx="7758070" cy="1883592"/>
            </a:xfrm>
            <a:prstGeom prst="rect">
              <a:avLst/>
            </a:prstGeom>
          </p:spPr>
          <p:txBody>
            <a:bodyPr wrap="square">
              <a:spAutoFit/>
            </a:bodyPr>
            <a:lstStyle/>
            <a:p>
              <a:pPr indent="457200" algn="just">
                <a:lnSpc>
                  <a:spcPct val="150000"/>
                </a:lnSpc>
              </a:pPr>
              <a:r>
                <a:rPr lang="zh-CN" altLang="en-US" sz="1600" dirty="0">
                  <a:latin typeface="微软雅黑" pitchFamily="34" charset="-122"/>
                  <a:ea typeface="微软雅黑" pitchFamily="34" charset="-122"/>
                </a:rPr>
                <a:t>为了保证</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程序正常执行，需要先在本地</a:t>
              </a:r>
              <a:r>
                <a:rPr lang="en-US" altLang="zh-CN" sz="1600" dirty="0">
                  <a:latin typeface="微软雅黑" pitchFamily="34" charset="-122"/>
                  <a:ea typeface="微软雅黑" pitchFamily="34" charset="-122"/>
                </a:rPr>
                <a:t>D:\\Dedup\\input</a:t>
              </a:r>
              <a:r>
                <a:rPr lang="zh-CN" altLang="en-US" sz="1600" dirty="0">
                  <a:latin typeface="微软雅黑" pitchFamily="34" charset="-122"/>
                  <a:ea typeface="微软雅黑" pitchFamily="34" charset="-122"/>
                </a:rPr>
                <a:t>目录下创建文件</a:t>
              </a:r>
              <a:r>
                <a:rPr lang="en-US" altLang="zh-CN" sz="1600" dirty="0">
                  <a:latin typeface="微软雅黑" pitchFamily="34" charset="-122"/>
                  <a:ea typeface="微软雅黑" pitchFamily="34" charset="-122"/>
                </a:rPr>
                <a:t>file1.txt</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file2.txt</a:t>
              </a:r>
              <a:r>
                <a:rPr lang="zh-CN" altLang="en-US" sz="1600" dirty="0">
                  <a:latin typeface="微软雅黑" pitchFamily="34" charset="-122"/>
                  <a:ea typeface="微软雅黑" pitchFamily="34" charset="-122"/>
                </a:rPr>
                <a:t>；然后，执行</a:t>
              </a:r>
              <a:r>
                <a:rPr lang="en-US" altLang="zh-CN" sz="1600" dirty="0">
                  <a:latin typeface="微软雅黑" pitchFamily="34" charset="-122"/>
                  <a:ea typeface="微软雅黑" pitchFamily="34" charset="-122"/>
                </a:rPr>
                <a:t>MapReduce</a:t>
              </a:r>
              <a:r>
                <a:rPr lang="zh-CN" altLang="en-US" sz="1600" dirty="0">
                  <a:latin typeface="微软雅黑" pitchFamily="34" charset="-122"/>
                  <a:ea typeface="微软雅黑" pitchFamily="34" charset="-122"/>
                </a:rPr>
                <a:t>程序的程序入口</a:t>
              </a:r>
              <a:r>
                <a:rPr lang="en-US" altLang="zh-CN" sz="1600" dirty="0">
                  <a:latin typeface="微软雅黑" pitchFamily="34" charset="-122"/>
                  <a:ea typeface="微软雅黑" pitchFamily="34" charset="-122"/>
                </a:rPr>
                <a:t>DedupDriver</a:t>
              </a:r>
              <a:r>
                <a:rPr lang="zh-CN" altLang="en-US" sz="1600" dirty="0">
                  <a:latin typeface="微软雅黑" pitchFamily="34" charset="-122"/>
                  <a:ea typeface="微软雅黑" pitchFamily="34" charset="-122"/>
                </a:rPr>
                <a:t>类，正常执行完成后，在指定的</a:t>
              </a:r>
              <a:r>
                <a:rPr lang="en-US" altLang="zh-CN" sz="1600" dirty="0">
                  <a:latin typeface="微软雅黑" pitchFamily="34" charset="-122"/>
                  <a:ea typeface="微软雅黑" pitchFamily="34" charset="-122"/>
                </a:rPr>
                <a:t>D:\\Dedup\\output</a:t>
              </a:r>
              <a:r>
                <a:rPr lang="zh-CN" altLang="en-US" sz="1600" dirty="0">
                  <a:latin typeface="微软雅黑" pitchFamily="34" charset="-122"/>
                  <a:ea typeface="微软雅黑" pitchFamily="34" charset="-122"/>
                </a:rPr>
                <a:t>目录下生成结果文件。</a:t>
              </a:r>
            </a:p>
          </p:txBody>
        </p:sp>
      </p:grpSp>
      <p:pic>
        <p:nvPicPr>
          <p:cNvPr id="13314" name="图片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9872" y="3565943"/>
            <a:ext cx="4798840" cy="17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93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3314"/>
                                        </p:tgtEl>
                                        <p:attrNameLst>
                                          <p:attrName>style.visibility</p:attrName>
                                        </p:attrNameLst>
                                      </p:cBhvr>
                                      <p:to>
                                        <p:strVal val="visible"/>
                                      </p:to>
                                    </p:set>
                                    <p:anim calcmode="lin" valueType="num">
                                      <p:cBhvr>
                                        <p:cTn id="17" dur="500" fill="hold"/>
                                        <p:tgtEl>
                                          <p:spTgt spid="13314"/>
                                        </p:tgtEl>
                                        <p:attrNameLst>
                                          <p:attrName>ppt_w</p:attrName>
                                        </p:attrNameLst>
                                      </p:cBhvr>
                                      <p:tavLst>
                                        <p:tav tm="0">
                                          <p:val>
                                            <p:fltVal val="0"/>
                                          </p:val>
                                        </p:tav>
                                        <p:tav tm="100000">
                                          <p:val>
                                            <p:strVal val="#ppt_w"/>
                                          </p:val>
                                        </p:tav>
                                      </p:tavLst>
                                    </p:anim>
                                    <p:anim calcmode="lin" valueType="num">
                                      <p:cBhvr>
                                        <p:cTn id="18" dur="500" fill="hold"/>
                                        <p:tgtEl>
                                          <p:spTgt spid="13314"/>
                                        </p:tgtEl>
                                        <p:attrNameLst>
                                          <p:attrName>ppt_h</p:attrName>
                                        </p:attrNameLst>
                                      </p:cBhvr>
                                      <p:tavLst>
                                        <p:tav tm="0">
                                          <p:val>
                                            <p:fltVal val="0"/>
                                          </p:val>
                                        </p:tav>
                                        <p:tav tm="100000">
                                          <p:val>
                                            <p:strVal val="#ppt_h"/>
                                          </p:val>
                                        </p:tav>
                                      </p:tavLst>
                                    </p:anim>
                                    <p:animEffect transition="in" filter="fade">
                                      <p:cBhvr>
                                        <p:cTn id="19"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95536" y="337220"/>
            <a:ext cx="8153400" cy="792088"/>
          </a:xfrm>
        </p:spPr>
        <p:txBody>
          <a:bodyPr/>
          <a:lstStyle/>
          <a:p>
            <a:r>
              <a:rPr lang="en-US" altLang="zh-CN" dirty="0" err="1"/>
              <a:t>MapReduce</a:t>
            </a:r>
            <a:r>
              <a:rPr lang="zh-CN" altLang="en-US" dirty="0"/>
              <a:t>设计的一个理念就是“计算向数据靠拢”，而不是“数据向计算靠拢”</a:t>
            </a:r>
            <a:r>
              <a:rPr lang="zh-CN" altLang="en-US" dirty="0" smtClean="0"/>
              <a:t>，</a:t>
            </a:r>
            <a:endParaRPr lang="zh-CN" altLang="en-US" dirty="0"/>
          </a:p>
        </p:txBody>
      </p:sp>
      <p:pic>
        <p:nvPicPr>
          <p:cNvPr id="5" name="图片 4"/>
          <p:cNvPicPr>
            <a:picLocks noChangeAspect="1"/>
          </p:cNvPicPr>
          <p:nvPr/>
        </p:nvPicPr>
        <p:blipFill>
          <a:blip r:embed="rId2"/>
          <a:stretch>
            <a:fillRect/>
          </a:stretch>
        </p:blipFill>
        <p:spPr>
          <a:xfrm>
            <a:off x="395536" y="1201316"/>
            <a:ext cx="3618906" cy="4320480"/>
          </a:xfrm>
          <a:prstGeom prst="rect">
            <a:avLst/>
          </a:prstGeom>
        </p:spPr>
      </p:pic>
      <p:pic>
        <p:nvPicPr>
          <p:cNvPr id="6" name="图片 5"/>
          <p:cNvPicPr>
            <a:picLocks noChangeAspect="1"/>
          </p:cNvPicPr>
          <p:nvPr/>
        </p:nvPicPr>
        <p:blipFill>
          <a:blip r:embed="rId3"/>
          <a:stretch>
            <a:fillRect/>
          </a:stretch>
        </p:blipFill>
        <p:spPr>
          <a:xfrm>
            <a:off x="4644008" y="1169075"/>
            <a:ext cx="4021829" cy="4320480"/>
          </a:xfrm>
          <a:prstGeom prst="rect">
            <a:avLst/>
          </a:prstGeom>
        </p:spPr>
      </p:pic>
    </p:spTree>
    <p:extLst>
      <p:ext uri="{BB962C8B-B14F-4D97-AF65-F5344CB8AC3E}">
        <p14:creationId xmlns:p14="http://schemas.microsoft.com/office/powerpoint/2010/main" val="8426554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1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6_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中心介绍20180413 [兼容模式]" id="{0D39E38D-BDC1-49EF-9BFF-DE999BFAEA06}" vid="{BCA98302-1354-4CE0-8CDE-C3A94E46B4B0}"/>
    </a:ext>
  </a:extLst>
</a:theme>
</file>

<file path=ppt/theme/theme15.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rofile">
  <a:themeElements>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2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2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2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2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2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2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2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2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2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wasedaSample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200" dirty="0"/>
        </a:defPPr>
      </a:lstStyle>
    </a:txDef>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94_Office 主题">
  <a:themeElements>
    <a:clrScheme name="扁平化">
      <a:dk1>
        <a:sysClr val="windowText" lastClr="000000"/>
      </a:dk1>
      <a:lt1>
        <a:sysClr val="window" lastClr="FFFFFF"/>
      </a:lt1>
      <a:dk2>
        <a:srgbClr val="44546A"/>
      </a:dk2>
      <a:lt2>
        <a:srgbClr val="E7E6E6"/>
      </a:lt2>
      <a:accent1>
        <a:srgbClr val="1045C9"/>
      </a:accent1>
      <a:accent2>
        <a:srgbClr val="E74C3C"/>
      </a:accent2>
      <a:accent3>
        <a:srgbClr val="00B050"/>
      </a:accent3>
      <a:accent4>
        <a:srgbClr val="E67E22"/>
      </a:accent4>
      <a:accent5>
        <a:srgbClr val="9B59B6"/>
      </a:accent5>
      <a:accent6>
        <a:srgbClr val="1ABC9C"/>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PLUS">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中心介绍20180413 [兼容模式]" id="{0D39E38D-BDC1-49EF-9BFF-DE999BFAEA06}" vid="{BCA98302-1354-4CE0-8CDE-C3A94E46B4B0}"/>
    </a:ext>
  </a:extLst>
</a:theme>
</file>

<file path=ppt/theme/theme9.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17635</TotalTime>
  <Pages>0</Pages>
  <Words>5539</Words>
  <Characters>0</Characters>
  <Application>Microsoft Office PowerPoint</Application>
  <DocSecurity>0</DocSecurity>
  <PresentationFormat>全屏显示(16:10)</PresentationFormat>
  <Lines>0</Lines>
  <Paragraphs>473</Paragraphs>
  <Slides>89</Slides>
  <Notes>2</Notes>
  <HiddenSlides>0</HiddenSlides>
  <MMClips>0</MMClips>
  <ScaleCrop>false</ScaleCrop>
  <HeadingPairs>
    <vt:vector size="8" baseType="variant">
      <vt:variant>
        <vt:lpstr>已用的字体</vt:lpstr>
      </vt:variant>
      <vt:variant>
        <vt:i4>17</vt:i4>
      </vt:variant>
      <vt:variant>
        <vt:lpstr>主题</vt:lpstr>
      </vt:variant>
      <vt:variant>
        <vt:i4>15</vt:i4>
      </vt:variant>
      <vt:variant>
        <vt:lpstr>嵌入 OLE 服务器</vt:lpstr>
      </vt:variant>
      <vt:variant>
        <vt:i4>1</vt:i4>
      </vt:variant>
      <vt:variant>
        <vt:lpstr>幻灯片标题</vt:lpstr>
      </vt:variant>
      <vt:variant>
        <vt:i4>89</vt:i4>
      </vt:variant>
    </vt:vector>
  </HeadingPairs>
  <TitlesOfParts>
    <vt:vector size="122" baseType="lpstr">
      <vt:lpstr>Arial Unicode MS</vt:lpstr>
      <vt:lpstr>ＭＳ Ｐゴシック</vt:lpstr>
      <vt:lpstr>等线</vt:lpstr>
      <vt:lpstr>等线 Light</vt:lpstr>
      <vt:lpstr>方正书宋简体</vt:lpstr>
      <vt:lpstr>黑体</vt:lpstr>
      <vt:lpstr>华文细黑</vt:lpstr>
      <vt:lpstr>宋体</vt:lpstr>
      <vt:lpstr>Microsoft YaHei</vt:lpstr>
      <vt:lpstr>Microsoft YaHei</vt:lpstr>
      <vt:lpstr>Arial</vt:lpstr>
      <vt:lpstr>Calibri</vt:lpstr>
      <vt:lpstr>Courier New</vt:lpstr>
      <vt:lpstr>Eras Bold ITC</vt:lpstr>
      <vt:lpstr>Times New Roman</vt:lpstr>
      <vt:lpstr>Verdana</vt:lpstr>
      <vt:lpstr>Wingdings</vt:lpstr>
      <vt:lpstr>1_Profile</vt:lpstr>
      <vt:lpstr>2_Profile</vt:lpstr>
      <vt:lpstr>wasedaSample5</vt:lpstr>
      <vt:lpstr>1_wasedaSample5</vt:lpstr>
      <vt:lpstr>94_Office 主题</vt:lpstr>
      <vt:lpstr>3_Office 主题</vt:lpstr>
      <vt:lpstr>5_Office 主题</vt:lpstr>
      <vt:lpstr>5_2016-VI主题</vt:lpstr>
      <vt:lpstr>默认设计模板</vt:lpstr>
      <vt:lpstr>1_默认设计模板</vt:lpstr>
      <vt:lpstr>3_默认设计模板</vt:lpstr>
      <vt:lpstr>4_默认设计模板</vt:lpstr>
      <vt:lpstr>2_默认设计模板</vt:lpstr>
      <vt:lpstr>6_2016-VI主题</vt:lpstr>
      <vt:lpstr>5_默认设计模板</vt:lpstr>
      <vt:lpstr>Microsoft Visio 绘图</vt:lpstr>
      <vt:lpstr>PowerPoint 演示文稿</vt:lpstr>
      <vt:lpstr>PowerPoint 演示文稿</vt:lpstr>
      <vt:lpstr>MapReduce概述</vt:lpstr>
      <vt:lpstr>MapReduce概述--分布式并行编程</vt:lpstr>
      <vt:lpstr>MapReduce概述--分布式并行编程</vt:lpstr>
      <vt:lpstr>7.1.1 分布式并行编程</vt:lpstr>
      <vt:lpstr>PowerPoint 演示文稿</vt:lpstr>
      <vt:lpstr>PowerPoint 演示文稿</vt:lpstr>
      <vt:lpstr>PowerPoint 演示文稿</vt:lpstr>
      <vt:lpstr>MapReduce的体系结构</vt:lpstr>
      <vt:lpstr>MapReduce的体系结构</vt:lpstr>
      <vt:lpstr>MapReduce的体系结构</vt:lpstr>
      <vt:lpstr>MapReduce的体系结构</vt:lpstr>
      <vt:lpstr> Map和Reduce函数</vt:lpstr>
      <vt:lpstr> 工作流程概述</vt:lpstr>
      <vt:lpstr>PowerPoint 演示文稿</vt:lpstr>
      <vt:lpstr>MapReduce各个执行阶段</vt:lpstr>
      <vt:lpstr>MapReduce各个执行阶段</vt:lpstr>
      <vt:lpstr> MapReduce各个执行阶段</vt:lpstr>
      <vt:lpstr> MapReduce各个执行阶段</vt:lpstr>
      <vt:lpstr>MapReduce各个执行阶段</vt:lpstr>
      <vt:lpstr>MapReduce各个执行阶段</vt:lpstr>
      <vt:lpstr>Shuffle过程详解</vt:lpstr>
      <vt:lpstr> Shuffle过程详解</vt:lpstr>
      <vt:lpstr> Shuffle过程详解</vt:lpstr>
      <vt:lpstr>  MapReduce应用程序执行过程</vt:lpstr>
      <vt:lpstr>PowerPoint 演示文稿</vt:lpstr>
      <vt:lpstr>PowerPoint 演示文稿</vt:lpstr>
      <vt:lpstr>PowerPoint 演示文稿</vt:lpstr>
      <vt:lpstr>PowerPoint 演示文稿</vt:lpstr>
      <vt:lpstr>PowerPoint 演示文稿</vt:lpstr>
      <vt:lpstr>PowerPoint 演示文稿</vt:lpstr>
      <vt:lpstr>MapReduce工作原理</vt:lpstr>
      <vt:lpstr>案例实战：MapReduce编程</vt:lpstr>
      <vt:lpstr>案例实战：MapReduce编程</vt:lpstr>
      <vt:lpstr>案例实战：MapReduce编程</vt:lpstr>
      <vt:lpstr>案例实战：MapReduce编程</vt:lpstr>
      <vt:lpstr>案例实战：MapReduce编程</vt:lpstr>
      <vt:lpstr>程序编写</vt:lpstr>
      <vt:lpstr>词频统计任务要求</vt:lpstr>
      <vt:lpstr>MapReduce程序编写方法</vt:lpstr>
      <vt:lpstr>编写Map处理逻辑</vt:lpstr>
      <vt:lpstr>编写Reduce处理逻辑</vt:lpstr>
      <vt:lpstr>编写main方法</vt:lpstr>
      <vt:lpstr>7.2.4 完整的词频统计程序</vt:lpstr>
      <vt:lpstr>完整的词频统计程序</vt:lpstr>
      <vt:lpstr>完整的词频统计程序</vt:lpstr>
      <vt:lpstr>完整的词频统计程序</vt:lpstr>
      <vt:lpstr>编译打包程序</vt:lpstr>
      <vt:lpstr>使用命令行编译打包词频统计程序</vt:lpstr>
      <vt:lpstr>使用命令行编译打包词频统计程序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使用Eclipse编译运行词频统计程序</vt:lpstr>
      <vt:lpstr>7.3.2 使用Eclipse编译运行词频统计程序</vt:lpstr>
      <vt:lpstr>使用Eclipse编译运行词频统计程序</vt:lpstr>
      <vt:lpstr>7.3.2 使用Eclipse编译运行词频统计程序</vt:lpstr>
      <vt:lpstr>7.3.2 使用Eclipse编译运行词频统计程序</vt:lpstr>
      <vt:lpstr>7.3.2 使用Eclipse编译运行词频统计程序</vt:lpstr>
      <vt:lpstr>运行程序</vt:lpstr>
      <vt:lpstr>运行程序</vt:lpstr>
      <vt:lpstr>运行程序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hu</cp:lastModifiedBy>
  <cp:revision>2077</cp:revision>
  <cp:lastPrinted>1899-12-30T00:00:00Z</cp:lastPrinted>
  <dcterms:created xsi:type="dcterms:W3CDTF">2008-08-06T12:32:32Z</dcterms:created>
  <dcterms:modified xsi:type="dcterms:W3CDTF">2024-09-24T08:08:29Z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2052-6.3.0.1705</vt:lpwstr>
  </property>
</Properties>
</file>